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62" r:id="rId3"/>
    <p:sldId id="257" r:id="rId4"/>
    <p:sldId id="258" r:id="rId5"/>
    <p:sldId id="261" r:id="rId6"/>
    <p:sldId id="267" r:id="rId7"/>
    <p:sldId id="266" r:id="rId8"/>
    <p:sldId id="263"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AEC7"/>
    <a:srgbClr val="57C2D7"/>
    <a:srgbClr val="2B9600"/>
    <a:srgbClr val="C18D0B"/>
    <a:srgbClr val="AC7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BC27DB-3C33-EF16-E660-7CBFAE1A59F0}" v="588" dt="2018-11-30T00:44:29.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schelm, Charlie J" userId="S::cjn1012@wildcats.unh.edu::269cc1b6-d2f7-4da3-955c-a3382d3bf369" providerId="AD" clId="Web-{081CD017-B2AC-A0FA-9B48-578653EDBD2B}"/>
    <pc:docChg chg="modSld">
      <pc:chgData name="Nitschelm, Charlie J" userId="S::cjn1012@wildcats.unh.edu::269cc1b6-d2f7-4da3-955c-a3382d3bf369" providerId="AD" clId="Web-{081CD017-B2AC-A0FA-9B48-578653EDBD2B}" dt="2018-11-27T23:58:21.527" v="53" actId="14100"/>
      <pc:docMkLst>
        <pc:docMk/>
      </pc:docMkLst>
      <pc:sldChg chg="addSp delSp modSp">
        <pc:chgData name="Nitschelm, Charlie J" userId="S::cjn1012@wildcats.unh.edu::269cc1b6-d2f7-4da3-955c-a3382d3bf369" providerId="AD" clId="Web-{081CD017-B2AC-A0FA-9B48-578653EDBD2B}" dt="2018-11-27T23:58:21.527" v="53" actId="14100"/>
        <pc:sldMkLst>
          <pc:docMk/>
          <pc:sldMk cId="3573353864" sldId="258"/>
        </pc:sldMkLst>
        <pc:spChg chg="add mod">
          <ac:chgData name="Nitschelm, Charlie J" userId="S::cjn1012@wildcats.unh.edu::269cc1b6-d2f7-4da3-955c-a3382d3bf369" providerId="AD" clId="Web-{081CD017-B2AC-A0FA-9B48-578653EDBD2B}" dt="2018-11-27T23:58:01.011" v="49" actId="1076"/>
          <ac:spMkLst>
            <pc:docMk/>
            <pc:sldMk cId="3573353864" sldId="258"/>
            <ac:spMk id="2" creationId="{5B4DB1F6-FC3D-442F-89E8-D5C6A331DFEA}"/>
          </ac:spMkLst>
        </pc:spChg>
        <pc:cxnChg chg="add mod">
          <ac:chgData name="Nitschelm, Charlie J" userId="S::cjn1012@wildcats.unh.edu::269cc1b6-d2f7-4da3-955c-a3382d3bf369" providerId="AD" clId="Web-{081CD017-B2AC-A0FA-9B48-578653EDBD2B}" dt="2018-11-27T23:58:21.527" v="53" actId="14100"/>
          <ac:cxnSpMkLst>
            <pc:docMk/>
            <pc:sldMk cId="3573353864" sldId="258"/>
            <ac:cxnSpMk id="4" creationId="{FCAE0987-0DE7-4002-A870-1D5089B6E044}"/>
          </ac:cxnSpMkLst>
        </pc:cxnChg>
        <pc:cxnChg chg="add del">
          <ac:chgData name="Nitschelm, Charlie J" userId="S::cjn1012@wildcats.unh.edu::269cc1b6-d2f7-4da3-955c-a3382d3bf369" providerId="AD" clId="Web-{081CD017-B2AC-A0FA-9B48-578653EDBD2B}" dt="2018-11-27T23:58:09.043" v="51" actId="14100"/>
          <ac:cxnSpMkLst>
            <pc:docMk/>
            <pc:sldMk cId="3573353864" sldId="258"/>
            <ac:cxnSpMk id="6" creationId="{32081BBC-5BC7-4A8C-84F9-5A6F2F90AB71}"/>
          </ac:cxnSpMkLst>
        </pc:cxnChg>
      </pc:sldChg>
      <pc:sldChg chg="addSp modSp">
        <pc:chgData name="Nitschelm, Charlie J" userId="S::cjn1012@wildcats.unh.edu::269cc1b6-d2f7-4da3-955c-a3382d3bf369" providerId="AD" clId="Web-{081CD017-B2AC-A0FA-9B48-578653EDBD2B}" dt="2018-11-27T23:57:26.542" v="45" actId="1076"/>
        <pc:sldMkLst>
          <pc:docMk/>
          <pc:sldMk cId="4202930196" sldId="261"/>
        </pc:sldMkLst>
        <pc:spChg chg="add mod">
          <ac:chgData name="Nitschelm, Charlie J" userId="S::cjn1012@wildcats.unh.edu::269cc1b6-d2f7-4da3-955c-a3382d3bf369" providerId="AD" clId="Web-{081CD017-B2AC-A0FA-9B48-578653EDBD2B}" dt="2018-11-27T23:56:44.964" v="31" actId="1076"/>
          <ac:spMkLst>
            <pc:docMk/>
            <pc:sldMk cId="4202930196" sldId="261"/>
            <ac:spMk id="5" creationId="{9A925855-0CFD-4B78-A068-0E0B4BB9ABFC}"/>
          </ac:spMkLst>
        </pc:spChg>
        <pc:spChg chg="add mod">
          <ac:chgData name="Nitschelm, Charlie J" userId="S::cjn1012@wildcats.unh.edu::269cc1b6-d2f7-4da3-955c-a3382d3bf369" providerId="AD" clId="Web-{081CD017-B2AC-A0FA-9B48-578653EDBD2B}" dt="2018-11-27T23:56:44.980" v="33" actId="1076"/>
          <ac:spMkLst>
            <pc:docMk/>
            <pc:sldMk cId="4202930196" sldId="261"/>
            <ac:spMk id="7" creationId="{1BD7A8FB-EE7B-4495-A6AE-F1228931253E}"/>
          </ac:spMkLst>
        </pc:spChg>
        <pc:spChg chg="add mod">
          <ac:chgData name="Nitschelm, Charlie J" userId="S::cjn1012@wildcats.unh.edu::269cc1b6-d2f7-4da3-955c-a3382d3bf369" providerId="AD" clId="Web-{081CD017-B2AC-A0FA-9B48-578653EDBD2B}" dt="2018-11-27T23:56:44.980" v="32" actId="1076"/>
          <ac:spMkLst>
            <pc:docMk/>
            <pc:sldMk cId="4202930196" sldId="261"/>
            <ac:spMk id="9" creationId="{1E8993DC-3BA1-480C-A973-DAB02B13C907}"/>
          </ac:spMkLst>
        </pc:spChg>
        <pc:spChg chg="add mod">
          <ac:chgData name="Nitschelm, Charlie J" userId="S::cjn1012@wildcats.unh.edu::269cc1b6-d2f7-4da3-955c-a3382d3bf369" providerId="AD" clId="Web-{081CD017-B2AC-A0FA-9B48-578653EDBD2B}" dt="2018-11-27T23:56:50.995" v="36" actId="1076"/>
          <ac:spMkLst>
            <pc:docMk/>
            <pc:sldMk cId="4202930196" sldId="261"/>
            <ac:spMk id="11" creationId="{4990AE24-1D98-4543-87B6-A88DDA3FB4CE}"/>
          </ac:spMkLst>
        </pc:spChg>
        <pc:spChg chg="add mod">
          <ac:chgData name="Nitschelm, Charlie J" userId="S::cjn1012@wildcats.unh.edu::269cc1b6-d2f7-4da3-955c-a3382d3bf369" providerId="AD" clId="Web-{081CD017-B2AC-A0FA-9B48-578653EDBD2B}" dt="2018-11-27T23:57:03.246" v="40" actId="1076"/>
          <ac:spMkLst>
            <pc:docMk/>
            <pc:sldMk cId="4202930196" sldId="261"/>
            <ac:spMk id="13" creationId="{111193D0-D387-4CA8-BB6E-122B4DF38261}"/>
          </ac:spMkLst>
        </pc:spChg>
        <pc:spChg chg="add mod">
          <ac:chgData name="Nitschelm, Charlie J" userId="S::cjn1012@wildcats.unh.edu::269cc1b6-d2f7-4da3-955c-a3382d3bf369" providerId="AD" clId="Web-{081CD017-B2AC-A0FA-9B48-578653EDBD2B}" dt="2018-11-27T23:57:26.542" v="45" actId="1076"/>
          <ac:spMkLst>
            <pc:docMk/>
            <pc:sldMk cId="4202930196" sldId="261"/>
            <ac:spMk id="15" creationId="{87F28100-3283-4032-9818-04C48511AF02}"/>
          </ac:spMkLst>
        </pc:spChg>
      </pc:sldChg>
    </pc:docChg>
  </pc:docChgLst>
  <pc:docChgLst>
    <pc:chgData name="Thyne, Ross D" userId="S::rdt1002@wildcats.unh.edu::8a05ef8d-9919-46b0-aace-eca53540781b" providerId="AD" clId="Web-{8028FE10-D244-4B70-D0EF-1AFBF73BB1A3}"/>
    <pc:docChg chg="modSld sldOrd">
      <pc:chgData name="Thyne, Ross D" userId="S::rdt1002@wildcats.unh.edu::8a05ef8d-9919-46b0-aace-eca53540781b" providerId="AD" clId="Web-{8028FE10-D244-4B70-D0EF-1AFBF73BB1A3}" dt="2018-11-28T01:01:40.192" v="607" actId="20577"/>
      <pc:docMkLst>
        <pc:docMk/>
      </pc:docMkLst>
      <pc:sldChg chg="modSp">
        <pc:chgData name="Thyne, Ross D" userId="S::rdt1002@wildcats.unh.edu::8a05ef8d-9919-46b0-aace-eca53540781b" providerId="AD" clId="Web-{8028FE10-D244-4B70-D0EF-1AFBF73BB1A3}" dt="2018-11-27T23:40:40.736" v="10" actId="20577"/>
        <pc:sldMkLst>
          <pc:docMk/>
          <pc:sldMk cId="3573353864" sldId="258"/>
        </pc:sldMkLst>
        <pc:spChg chg="mod">
          <ac:chgData name="Thyne, Ross D" userId="S::rdt1002@wildcats.unh.edu::8a05ef8d-9919-46b0-aace-eca53540781b" providerId="AD" clId="Web-{8028FE10-D244-4B70-D0EF-1AFBF73BB1A3}" dt="2018-11-27T23:40:40.736" v="10" actId="20577"/>
          <ac:spMkLst>
            <pc:docMk/>
            <pc:sldMk cId="3573353864" sldId="258"/>
            <ac:spMk id="3" creationId="{84C0D46B-C27A-4AE5-BFDA-B400937DD79B}"/>
          </ac:spMkLst>
        </pc:spChg>
      </pc:sldChg>
      <pc:sldChg chg="modSp">
        <pc:chgData name="Thyne, Ross D" userId="S::rdt1002@wildcats.unh.edu::8a05ef8d-9919-46b0-aace-eca53540781b" providerId="AD" clId="Web-{8028FE10-D244-4B70-D0EF-1AFBF73BB1A3}" dt="2018-11-28T01:01:40.192" v="606" actId="20577"/>
        <pc:sldMkLst>
          <pc:docMk/>
          <pc:sldMk cId="4202930196" sldId="261"/>
        </pc:sldMkLst>
        <pc:spChg chg="mod">
          <ac:chgData name="Thyne, Ross D" userId="S::rdt1002@wildcats.unh.edu::8a05ef8d-9919-46b0-aace-eca53540781b" providerId="AD" clId="Web-{8028FE10-D244-4B70-D0EF-1AFBF73BB1A3}" dt="2018-11-28T01:01:40.192" v="606" actId="20577"/>
          <ac:spMkLst>
            <pc:docMk/>
            <pc:sldMk cId="4202930196" sldId="261"/>
            <ac:spMk id="3" creationId="{FA92BD13-6C5A-41B2-854D-30CD830DCD1B}"/>
          </ac:spMkLst>
        </pc:spChg>
      </pc:sldChg>
      <pc:sldChg chg="ord">
        <pc:chgData name="Thyne, Ross D" userId="S::rdt1002@wildcats.unh.edu::8a05ef8d-9919-46b0-aace-eca53540781b" providerId="AD" clId="Web-{8028FE10-D244-4B70-D0EF-1AFBF73BB1A3}" dt="2018-11-27T23:42:34.664" v="13" actId="20577"/>
        <pc:sldMkLst>
          <pc:docMk/>
          <pc:sldMk cId="2018871347" sldId="263"/>
        </pc:sldMkLst>
      </pc:sldChg>
      <pc:sldChg chg="ord">
        <pc:chgData name="Thyne, Ross D" userId="S::rdt1002@wildcats.unh.edu::8a05ef8d-9919-46b0-aace-eca53540781b" providerId="AD" clId="Web-{8028FE10-D244-4B70-D0EF-1AFBF73BB1A3}" dt="2018-11-27T23:42:31.367" v="12" actId="20577"/>
        <pc:sldMkLst>
          <pc:docMk/>
          <pc:sldMk cId="1424734155" sldId="264"/>
        </pc:sldMkLst>
      </pc:sldChg>
    </pc:docChg>
  </pc:docChgLst>
  <pc:docChgLst>
    <pc:chgData name="Lendaro, Victor A" userId="5c7ff328-0a5b-4c57-a657-a1519e84bae1" providerId="ADAL" clId="{8152D3C2-5790-48DC-8D60-F7AE42D86CD8}"/>
    <pc:docChg chg="undo redo custSel modSld sldOrd">
      <pc:chgData name="Lendaro, Victor A" userId="5c7ff328-0a5b-4c57-a657-a1519e84bae1" providerId="ADAL" clId="{8152D3C2-5790-48DC-8D60-F7AE42D86CD8}" dt="2018-11-28T20:11:28.710" v="2336" actId="1076"/>
      <pc:docMkLst>
        <pc:docMk/>
      </pc:docMkLst>
      <pc:sldChg chg="modSp">
        <pc:chgData name="Lendaro, Victor A" userId="5c7ff328-0a5b-4c57-a657-a1519e84bae1" providerId="ADAL" clId="{8152D3C2-5790-48DC-8D60-F7AE42D86CD8}" dt="2018-11-27T05:48:16.804" v="0" actId="113"/>
        <pc:sldMkLst>
          <pc:docMk/>
          <pc:sldMk cId="2604647666" sldId="256"/>
        </pc:sldMkLst>
        <pc:spChg chg="mod">
          <ac:chgData name="Lendaro, Victor A" userId="5c7ff328-0a5b-4c57-a657-a1519e84bae1" providerId="ADAL" clId="{8152D3C2-5790-48DC-8D60-F7AE42D86CD8}" dt="2018-11-27T05:48:16.804" v="0" actId="113"/>
          <ac:spMkLst>
            <pc:docMk/>
            <pc:sldMk cId="2604647666" sldId="256"/>
            <ac:spMk id="3" creationId="{4F49E2D5-54E6-401D-B3AC-C6566BCC8C69}"/>
          </ac:spMkLst>
        </pc:spChg>
      </pc:sldChg>
      <pc:sldChg chg="addSp delSp modSp">
        <pc:chgData name="Lendaro, Victor A" userId="5c7ff328-0a5b-4c57-a657-a1519e84bae1" providerId="ADAL" clId="{8152D3C2-5790-48DC-8D60-F7AE42D86CD8}" dt="2018-11-27T23:48:25.290" v="2233" actId="693"/>
        <pc:sldMkLst>
          <pc:docMk/>
          <pc:sldMk cId="2299937039" sldId="257"/>
        </pc:sldMkLst>
        <pc:spChg chg="mod">
          <ac:chgData name="Lendaro, Victor A" userId="5c7ff328-0a5b-4c57-a657-a1519e84bae1" providerId="ADAL" clId="{8152D3C2-5790-48DC-8D60-F7AE42D86CD8}" dt="2018-11-27T22:41:04.274" v="325" actId="20577"/>
          <ac:spMkLst>
            <pc:docMk/>
            <pc:sldMk cId="2299937039" sldId="257"/>
            <ac:spMk id="2" creationId="{ACA4663F-6BC4-43C6-BEF3-3845BB52998D}"/>
          </ac:spMkLst>
        </pc:spChg>
        <pc:spChg chg="mod">
          <ac:chgData name="Lendaro, Victor A" userId="5c7ff328-0a5b-4c57-a657-a1519e84bae1" providerId="ADAL" clId="{8152D3C2-5790-48DC-8D60-F7AE42D86CD8}" dt="2018-11-27T23:43:19.928" v="2126" actId="14100"/>
          <ac:spMkLst>
            <pc:docMk/>
            <pc:sldMk cId="2299937039" sldId="257"/>
            <ac:spMk id="3" creationId="{B6F68171-117F-4372-87B8-178603BFA124}"/>
          </ac:spMkLst>
        </pc:spChg>
        <pc:spChg chg="mod">
          <ac:chgData name="Lendaro, Victor A" userId="5c7ff328-0a5b-4c57-a657-a1519e84bae1" providerId="ADAL" clId="{8152D3C2-5790-48DC-8D60-F7AE42D86CD8}" dt="2018-11-27T23:47:47.038" v="2197" actId="14100"/>
          <ac:spMkLst>
            <pc:docMk/>
            <pc:sldMk cId="2299937039" sldId="257"/>
            <ac:spMk id="5" creationId="{EC0DEB6F-5448-4FE3-B9A4-C0DBFEC5FC18}"/>
          </ac:spMkLst>
        </pc:spChg>
        <pc:cxnChg chg="mod">
          <ac:chgData name="Lendaro, Victor A" userId="5c7ff328-0a5b-4c57-a657-a1519e84bae1" providerId="ADAL" clId="{8152D3C2-5790-48DC-8D60-F7AE42D86CD8}" dt="2018-11-27T23:48:03.413" v="2200" actId="14100"/>
          <ac:cxnSpMkLst>
            <pc:docMk/>
            <pc:sldMk cId="2299937039" sldId="257"/>
            <ac:cxnSpMk id="7" creationId="{69060EF8-BDA7-4D34-8116-08F35F7CF4DE}"/>
          </ac:cxnSpMkLst>
        </pc:cxnChg>
        <pc:cxnChg chg="mod">
          <ac:chgData name="Lendaro, Victor A" userId="5c7ff328-0a5b-4c57-a657-a1519e84bae1" providerId="ADAL" clId="{8152D3C2-5790-48DC-8D60-F7AE42D86CD8}" dt="2018-11-27T23:45:58.814" v="2179" actId="14100"/>
          <ac:cxnSpMkLst>
            <pc:docMk/>
            <pc:sldMk cId="2299937039" sldId="257"/>
            <ac:cxnSpMk id="11" creationId="{835CB1FB-DB2D-439F-A9B4-504944DA33B6}"/>
          </ac:cxnSpMkLst>
        </pc:cxnChg>
        <pc:cxnChg chg="add del mod">
          <ac:chgData name="Lendaro, Victor A" userId="5c7ff328-0a5b-4c57-a657-a1519e84bae1" providerId="ADAL" clId="{8152D3C2-5790-48DC-8D60-F7AE42D86CD8}" dt="2018-11-27T23:46:16.872" v="2183" actId="11529"/>
          <ac:cxnSpMkLst>
            <pc:docMk/>
            <pc:sldMk cId="2299937039" sldId="257"/>
            <ac:cxnSpMk id="12" creationId="{7CC18CCB-2718-4241-A465-66E4634ABEEF}"/>
          </ac:cxnSpMkLst>
        </pc:cxnChg>
        <pc:cxnChg chg="add mod">
          <ac:chgData name="Lendaro, Victor A" userId="5c7ff328-0a5b-4c57-a657-a1519e84bae1" providerId="ADAL" clId="{8152D3C2-5790-48DC-8D60-F7AE42D86CD8}" dt="2018-11-27T23:48:25.290" v="2233" actId="693"/>
          <ac:cxnSpMkLst>
            <pc:docMk/>
            <pc:sldMk cId="2299937039" sldId="257"/>
            <ac:cxnSpMk id="18" creationId="{B4807F8E-F267-46FA-A5DC-3FBB80D4A2DF}"/>
          </ac:cxnSpMkLst>
        </pc:cxnChg>
      </pc:sldChg>
      <pc:sldChg chg="addSp delSp modSp">
        <pc:chgData name="Lendaro, Victor A" userId="5c7ff328-0a5b-4c57-a657-a1519e84bae1" providerId="ADAL" clId="{8152D3C2-5790-48DC-8D60-F7AE42D86CD8}" dt="2018-11-27T23:45:21.241" v="2178" actId="692"/>
        <pc:sldMkLst>
          <pc:docMk/>
          <pc:sldMk cId="3573353864" sldId="258"/>
        </pc:sldMkLst>
        <pc:spChg chg="mod">
          <ac:chgData name="Lendaro, Victor A" userId="5c7ff328-0a5b-4c57-a657-a1519e84bae1" providerId="ADAL" clId="{8152D3C2-5790-48DC-8D60-F7AE42D86CD8}" dt="2018-11-27T22:41:14.735" v="327" actId="14100"/>
          <ac:spMkLst>
            <pc:docMk/>
            <pc:sldMk cId="3573353864" sldId="258"/>
            <ac:spMk id="2" creationId="{9A72D20F-126B-4CEB-AB0C-89EB330E6C31}"/>
          </ac:spMkLst>
        </pc:spChg>
        <pc:spChg chg="add del mod">
          <ac:chgData name="Lendaro, Victor A" userId="5c7ff328-0a5b-4c57-a657-a1519e84bae1" providerId="ADAL" clId="{8152D3C2-5790-48DC-8D60-F7AE42D86CD8}" dt="2018-11-27T23:16:04.547" v="2003" actId="478"/>
          <ac:spMkLst>
            <pc:docMk/>
            <pc:sldMk cId="3573353864" sldId="258"/>
            <ac:spMk id="2" creationId="{CA650891-AF7F-4733-801F-63605013BCA8}"/>
          </ac:spMkLst>
        </pc:spChg>
        <pc:spChg chg="mod">
          <ac:chgData name="Lendaro, Victor A" userId="5c7ff328-0a5b-4c57-a657-a1519e84bae1" providerId="ADAL" clId="{8152D3C2-5790-48DC-8D60-F7AE42D86CD8}" dt="2018-11-27T23:42:33.889" v="2106" actId="20577"/>
          <ac:spMkLst>
            <pc:docMk/>
            <pc:sldMk cId="3573353864" sldId="258"/>
            <ac:spMk id="3" creationId="{84C0D46B-C27A-4AE5-BFDA-B400937DD79B}"/>
          </ac:spMkLst>
        </pc:spChg>
        <pc:spChg chg="mod">
          <ac:chgData name="Lendaro, Victor A" userId="5c7ff328-0a5b-4c57-a657-a1519e84bae1" providerId="ADAL" clId="{8152D3C2-5790-48DC-8D60-F7AE42D86CD8}" dt="2018-11-27T22:51:13.971" v="388" actId="27636"/>
          <ac:spMkLst>
            <pc:docMk/>
            <pc:sldMk cId="3573353864" sldId="258"/>
            <ac:spMk id="5" creationId="{BA047216-1C9C-4F7D-AA1A-A74D4E15D50C}"/>
          </ac:spMkLst>
        </pc:spChg>
        <pc:spChg chg="add del mod">
          <ac:chgData name="Lendaro, Victor A" userId="5c7ff328-0a5b-4c57-a657-a1519e84bae1" providerId="ADAL" clId="{8152D3C2-5790-48DC-8D60-F7AE42D86CD8}" dt="2018-11-27T23:16:04.547" v="2003" actId="478"/>
          <ac:spMkLst>
            <pc:docMk/>
            <pc:sldMk cId="3573353864" sldId="258"/>
            <ac:spMk id="6" creationId="{2EA22ED0-8CC5-468B-BB85-203FEC0C0E15}"/>
          </ac:spMkLst>
        </pc:spChg>
        <pc:spChg chg="add del mod">
          <ac:chgData name="Lendaro, Victor A" userId="5c7ff328-0a5b-4c57-a657-a1519e84bae1" providerId="ADAL" clId="{8152D3C2-5790-48DC-8D60-F7AE42D86CD8}" dt="2018-11-27T23:16:04.547" v="2003" actId="478"/>
          <ac:spMkLst>
            <pc:docMk/>
            <pc:sldMk cId="3573353864" sldId="258"/>
            <ac:spMk id="7" creationId="{0EC328EF-2A86-4441-B450-4E7E5805CE09}"/>
          </ac:spMkLst>
        </pc:spChg>
        <pc:spChg chg="add del mod">
          <ac:chgData name="Lendaro, Victor A" userId="5c7ff328-0a5b-4c57-a657-a1519e84bae1" providerId="ADAL" clId="{8152D3C2-5790-48DC-8D60-F7AE42D86CD8}" dt="2018-11-27T23:16:04.547" v="2003" actId="478"/>
          <ac:spMkLst>
            <pc:docMk/>
            <pc:sldMk cId="3573353864" sldId="258"/>
            <ac:spMk id="8" creationId="{575BBA69-5C3F-44C7-8C2D-55C77AD24AB5}"/>
          </ac:spMkLst>
        </pc:spChg>
        <pc:cxnChg chg="add del mod">
          <ac:chgData name="Lendaro, Victor A" userId="5c7ff328-0a5b-4c57-a657-a1519e84bae1" providerId="ADAL" clId="{8152D3C2-5790-48DC-8D60-F7AE42D86CD8}" dt="2018-11-27T23:44:27.641" v="2137" actId="478"/>
          <ac:cxnSpMkLst>
            <pc:docMk/>
            <pc:sldMk cId="3573353864" sldId="258"/>
            <ac:cxnSpMk id="10" creationId="{8A751500-5029-4357-8F6E-541CA029B5ED}"/>
          </ac:cxnSpMkLst>
        </pc:cxnChg>
        <pc:cxnChg chg="add mod">
          <ac:chgData name="Lendaro, Victor A" userId="5c7ff328-0a5b-4c57-a657-a1519e84bae1" providerId="ADAL" clId="{8152D3C2-5790-48DC-8D60-F7AE42D86CD8}" dt="2018-11-27T23:45:21.241" v="2178" actId="692"/>
          <ac:cxnSpMkLst>
            <pc:docMk/>
            <pc:sldMk cId="3573353864" sldId="258"/>
            <ac:cxnSpMk id="20" creationId="{8ECB295D-5668-4403-9229-448049D77542}"/>
          </ac:cxnSpMkLst>
        </pc:cxnChg>
      </pc:sldChg>
      <pc:sldChg chg="modSp ord">
        <pc:chgData name="Lendaro, Victor A" userId="5c7ff328-0a5b-4c57-a657-a1519e84bae1" providerId="ADAL" clId="{8152D3C2-5790-48DC-8D60-F7AE42D86CD8}" dt="2018-11-27T22:41:57.633" v="330" actId="20577"/>
        <pc:sldMkLst>
          <pc:docMk/>
          <pc:sldMk cId="1898740121" sldId="259"/>
        </pc:sldMkLst>
        <pc:spChg chg="mod">
          <ac:chgData name="Lendaro, Victor A" userId="5c7ff328-0a5b-4c57-a657-a1519e84bae1" providerId="ADAL" clId="{8152D3C2-5790-48DC-8D60-F7AE42D86CD8}" dt="2018-11-27T22:41:22.488" v="328" actId="20577"/>
          <ac:spMkLst>
            <pc:docMk/>
            <pc:sldMk cId="1898740121" sldId="259"/>
            <ac:spMk id="2" creationId="{D6F5EDD2-125E-4702-B81F-AC25198B4FDB}"/>
          </ac:spMkLst>
        </pc:spChg>
      </pc:sldChg>
      <pc:sldChg chg="modSp">
        <pc:chgData name="Lendaro, Victor A" userId="5c7ff328-0a5b-4c57-a657-a1519e84bae1" providerId="ADAL" clId="{8152D3C2-5790-48DC-8D60-F7AE42D86CD8}" dt="2018-11-27T23:39:43.839" v="2101" actId="20577"/>
        <pc:sldMkLst>
          <pc:docMk/>
          <pc:sldMk cId="943391065" sldId="260"/>
        </pc:sldMkLst>
        <pc:spChg chg="mod">
          <ac:chgData name="Lendaro, Victor A" userId="5c7ff328-0a5b-4c57-a657-a1519e84bae1" providerId="ADAL" clId="{8152D3C2-5790-48DC-8D60-F7AE42D86CD8}" dt="2018-11-27T05:48:34.334" v="16" actId="20577"/>
          <ac:spMkLst>
            <pc:docMk/>
            <pc:sldMk cId="943391065" sldId="260"/>
            <ac:spMk id="2" creationId="{3B131244-2E91-44A6-9B87-59DE530291A3}"/>
          </ac:spMkLst>
        </pc:spChg>
        <pc:spChg chg="mod">
          <ac:chgData name="Lendaro, Victor A" userId="5c7ff328-0a5b-4c57-a657-a1519e84bae1" providerId="ADAL" clId="{8152D3C2-5790-48DC-8D60-F7AE42D86CD8}" dt="2018-11-27T23:39:43.839" v="2101" actId="20577"/>
          <ac:spMkLst>
            <pc:docMk/>
            <pc:sldMk cId="943391065" sldId="260"/>
            <ac:spMk id="3" creationId="{EF5F248E-2641-4742-A640-88084EA72E36}"/>
          </ac:spMkLst>
        </pc:spChg>
      </pc:sldChg>
      <pc:sldChg chg="addSp delSp modSp">
        <pc:chgData name="Lendaro, Victor A" userId="5c7ff328-0a5b-4c57-a657-a1519e84bae1" providerId="ADAL" clId="{8152D3C2-5790-48DC-8D60-F7AE42D86CD8}" dt="2018-11-28T20:11:28.710" v="2336" actId="1076"/>
        <pc:sldMkLst>
          <pc:docMk/>
          <pc:sldMk cId="4202930196" sldId="261"/>
        </pc:sldMkLst>
        <pc:spChg chg="mod">
          <ac:chgData name="Lendaro, Victor A" userId="5c7ff328-0a5b-4c57-a657-a1519e84bae1" providerId="ADAL" clId="{8152D3C2-5790-48DC-8D60-F7AE42D86CD8}" dt="2018-11-27T22:42:01.395" v="332" actId="20577"/>
          <ac:spMkLst>
            <pc:docMk/>
            <pc:sldMk cId="4202930196" sldId="261"/>
            <ac:spMk id="2" creationId="{D6F5EDD2-125E-4702-B81F-AC25198B4FDB}"/>
          </ac:spMkLst>
        </pc:spChg>
        <pc:spChg chg="mod">
          <ac:chgData name="Lendaro, Victor A" userId="5c7ff328-0a5b-4c57-a657-a1519e84bae1" providerId="ADAL" clId="{8152D3C2-5790-48DC-8D60-F7AE42D86CD8}" dt="2018-11-27T23:42:45.567" v="2107" actId="20577"/>
          <ac:spMkLst>
            <pc:docMk/>
            <pc:sldMk cId="4202930196" sldId="261"/>
            <ac:spMk id="3" creationId="{FA92BD13-6C5A-41B2-854D-30CD830DCD1B}"/>
          </ac:spMkLst>
        </pc:spChg>
        <pc:spChg chg="add del mod">
          <ac:chgData name="Lendaro, Victor A" userId="5c7ff328-0a5b-4c57-a657-a1519e84bae1" providerId="ADAL" clId="{8152D3C2-5790-48DC-8D60-F7AE42D86CD8}" dt="2018-11-28T19:42:59.264" v="2287"/>
          <ac:spMkLst>
            <pc:docMk/>
            <pc:sldMk cId="4202930196" sldId="261"/>
            <ac:spMk id="12" creationId="{D9F2D974-BDCC-403C-ADC2-5D485496EC4D}"/>
          </ac:spMkLst>
        </pc:spChg>
        <pc:spChg chg="mod">
          <ac:chgData name="Lendaro, Victor A" userId="5c7ff328-0a5b-4c57-a657-a1519e84bae1" providerId="ADAL" clId="{8152D3C2-5790-48DC-8D60-F7AE42D86CD8}" dt="2018-11-28T20:11:09.347" v="2332" actId="1076"/>
          <ac:spMkLst>
            <pc:docMk/>
            <pc:sldMk cId="4202930196" sldId="261"/>
            <ac:spMk id="13" creationId="{111193D0-D387-4CA8-BB6E-122B4DF38261}"/>
          </ac:spMkLst>
        </pc:spChg>
        <pc:spChg chg="add mod">
          <ac:chgData name="Lendaro, Victor A" userId="5c7ff328-0a5b-4c57-a657-a1519e84bae1" providerId="ADAL" clId="{8152D3C2-5790-48DC-8D60-F7AE42D86CD8}" dt="2018-11-28T19:44:01.568" v="2294" actId="208"/>
          <ac:spMkLst>
            <pc:docMk/>
            <pc:sldMk cId="4202930196" sldId="261"/>
            <ac:spMk id="14" creationId="{ECB8E734-1FC4-47D1-95B0-89ABE8F36BA2}"/>
          </ac:spMkLst>
        </pc:spChg>
        <pc:spChg chg="del">
          <ac:chgData name="Lendaro, Victor A" userId="5c7ff328-0a5b-4c57-a657-a1519e84bae1" providerId="ADAL" clId="{8152D3C2-5790-48DC-8D60-F7AE42D86CD8}" dt="2018-11-28T19:43:07.129" v="2290" actId="478"/>
          <ac:spMkLst>
            <pc:docMk/>
            <pc:sldMk cId="4202930196" sldId="261"/>
            <ac:spMk id="15" creationId="{87F28100-3283-4032-9818-04C48511AF02}"/>
          </ac:spMkLst>
        </pc:spChg>
        <pc:spChg chg="add mod">
          <ac:chgData name="Lendaro, Victor A" userId="5c7ff328-0a5b-4c57-a657-a1519e84bae1" providerId="ADAL" clId="{8152D3C2-5790-48DC-8D60-F7AE42D86CD8}" dt="2018-11-28T20:11:28.710" v="2336" actId="1076"/>
          <ac:spMkLst>
            <pc:docMk/>
            <pc:sldMk cId="4202930196" sldId="261"/>
            <ac:spMk id="16" creationId="{D07BAE1A-7C72-4781-87E4-001A44214210}"/>
          </ac:spMkLst>
        </pc:spChg>
        <pc:spChg chg="add mod">
          <ac:chgData name="Lendaro, Victor A" userId="5c7ff328-0a5b-4c57-a657-a1519e84bae1" providerId="ADAL" clId="{8152D3C2-5790-48DC-8D60-F7AE42D86CD8}" dt="2018-11-28T20:11:22.337" v="2335" actId="1076"/>
          <ac:spMkLst>
            <pc:docMk/>
            <pc:sldMk cId="4202930196" sldId="261"/>
            <ac:spMk id="17" creationId="{164D7047-8456-40B4-978F-88B25CF38A2A}"/>
          </ac:spMkLst>
        </pc:spChg>
        <pc:spChg chg="add mod">
          <ac:chgData name="Lendaro, Victor A" userId="5c7ff328-0a5b-4c57-a657-a1519e84bae1" providerId="ADAL" clId="{8152D3C2-5790-48DC-8D60-F7AE42D86CD8}" dt="2018-11-28T19:44:28.656" v="2300" actId="207"/>
          <ac:spMkLst>
            <pc:docMk/>
            <pc:sldMk cId="4202930196" sldId="261"/>
            <ac:spMk id="18" creationId="{788D7663-B025-40EC-8D69-5E71DDB160D3}"/>
          </ac:spMkLst>
        </pc:spChg>
        <pc:spChg chg="add mod">
          <ac:chgData name="Lendaro, Victor A" userId="5c7ff328-0a5b-4c57-a657-a1519e84bae1" providerId="ADAL" clId="{8152D3C2-5790-48DC-8D60-F7AE42D86CD8}" dt="2018-11-28T19:54:06.960" v="2325" actId="1076"/>
          <ac:spMkLst>
            <pc:docMk/>
            <pc:sldMk cId="4202930196" sldId="261"/>
            <ac:spMk id="19" creationId="{FF8B221E-AE04-4788-BFC5-86B23B92E8ED}"/>
          </ac:spMkLst>
        </pc:spChg>
        <pc:cxnChg chg="add mod">
          <ac:chgData name="Lendaro, Victor A" userId="5c7ff328-0a5b-4c57-a657-a1519e84bae1" providerId="ADAL" clId="{8152D3C2-5790-48DC-8D60-F7AE42D86CD8}" dt="2018-11-28T20:11:20.177" v="2334" actId="1076"/>
          <ac:cxnSpMkLst>
            <pc:docMk/>
            <pc:sldMk cId="4202930196" sldId="261"/>
            <ac:cxnSpMk id="20" creationId="{E72DF1DD-0FFA-4047-A0F9-CBD2F60701EB}"/>
          </ac:cxnSpMkLst>
        </pc:cxnChg>
      </pc:sldChg>
      <pc:sldChg chg="addSp delSp modSp">
        <pc:chgData name="Lendaro, Victor A" userId="5c7ff328-0a5b-4c57-a657-a1519e84bae1" providerId="ADAL" clId="{8152D3C2-5790-48DC-8D60-F7AE42D86CD8}" dt="2018-11-28T19:53:26.500" v="2323" actId="208"/>
        <pc:sldMkLst>
          <pc:docMk/>
          <pc:sldMk cId="694560275" sldId="262"/>
        </pc:sldMkLst>
        <pc:spChg chg="add mod">
          <ac:chgData name="Lendaro, Victor A" userId="5c7ff328-0a5b-4c57-a657-a1519e84bae1" providerId="ADAL" clId="{8152D3C2-5790-48DC-8D60-F7AE42D86CD8}" dt="2018-11-28T19:45:47.960" v="2309" actId="208"/>
          <ac:spMkLst>
            <pc:docMk/>
            <pc:sldMk cId="694560275" sldId="262"/>
            <ac:spMk id="2" creationId="{CD571D82-D826-4AD0-87D2-026E1C0959D6}"/>
          </ac:spMkLst>
        </pc:spChg>
        <pc:spChg chg="add del mod">
          <ac:chgData name="Lendaro, Victor A" userId="5c7ff328-0a5b-4c57-a657-a1519e84bae1" providerId="ADAL" clId="{8152D3C2-5790-48DC-8D60-F7AE42D86CD8}" dt="2018-11-27T22:46:01.896" v="354" actId="478"/>
          <ac:spMkLst>
            <pc:docMk/>
            <pc:sldMk cId="694560275" sldId="262"/>
            <ac:spMk id="2" creationId="{EF755395-0800-40CE-B6BE-71B4D908A084}"/>
          </ac:spMkLst>
        </pc:spChg>
        <pc:spChg chg="add mod">
          <ac:chgData name="Lendaro, Victor A" userId="5c7ff328-0a5b-4c57-a657-a1519e84bae1" providerId="ADAL" clId="{8152D3C2-5790-48DC-8D60-F7AE42D86CD8}" dt="2018-11-27T22:53:50.009" v="1378" actId="207"/>
          <ac:spMkLst>
            <pc:docMk/>
            <pc:sldMk cId="694560275" sldId="262"/>
            <ac:spMk id="3" creationId="{259E9305-4978-4FEB-819C-117F25E9A2E5}"/>
          </ac:spMkLst>
        </pc:spChg>
        <pc:spChg chg="add del mod">
          <ac:chgData name="Lendaro, Victor A" userId="5c7ff328-0a5b-4c57-a657-a1519e84bae1" providerId="ADAL" clId="{8152D3C2-5790-48DC-8D60-F7AE42D86CD8}" dt="2018-11-28T19:46:28.623" v="2311" actId="11529"/>
          <ac:spMkLst>
            <pc:docMk/>
            <pc:sldMk cId="694560275" sldId="262"/>
            <ac:spMk id="6" creationId="{772559FC-0C92-4DF6-85A7-259983D7FC19}"/>
          </ac:spMkLst>
        </pc:spChg>
        <pc:spChg chg="add mod">
          <ac:chgData name="Lendaro, Victor A" userId="5c7ff328-0a5b-4c57-a657-a1519e84bae1" providerId="ADAL" clId="{8152D3C2-5790-48DC-8D60-F7AE42D86CD8}" dt="2018-11-28T19:53:26.500" v="2323" actId="208"/>
          <ac:spMkLst>
            <pc:docMk/>
            <pc:sldMk cId="694560275" sldId="262"/>
            <ac:spMk id="8" creationId="{73D8746A-8BF9-4B35-8BF6-8BA024EEEEE5}"/>
          </ac:spMkLst>
        </pc:spChg>
        <pc:spChg chg="add del mod">
          <ac:chgData name="Lendaro, Victor A" userId="5c7ff328-0a5b-4c57-a657-a1519e84bae1" providerId="ADAL" clId="{8152D3C2-5790-48DC-8D60-F7AE42D86CD8}" dt="2018-11-27T22:49:03.899" v="366" actId="11529"/>
          <ac:spMkLst>
            <pc:docMk/>
            <pc:sldMk cId="694560275" sldId="262"/>
            <ac:spMk id="9" creationId="{7E0C87E3-9153-4778-A165-AAE7E2008156}"/>
          </ac:spMkLst>
        </pc:spChg>
        <pc:spChg chg="add del mod">
          <ac:chgData name="Lendaro, Victor A" userId="5c7ff328-0a5b-4c57-a657-a1519e84bae1" providerId="ADAL" clId="{8152D3C2-5790-48DC-8D60-F7AE42D86CD8}" dt="2018-11-27T22:49:14.661" v="372" actId="688"/>
          <ac:spMkLst>
            <pc:docMk/>
            <pc:sldMk cId="694560275" sldId="262"/>
            <ac:spMk id="10" creationId="{F391644E-05B7-4D41-B61B-D7815EF4B1F9}"/>
          </ac:spMkLst>
        </pc:spChg>
        <pc:spChg chg="add mod">
          <ac:chgData name="Lendaro, Victor A" userId="5c7ff328-0a5b-4c57-a657-a1519e84bae1" providerId="ADAL" clId="{8152D3C2-5790-48DC-8D60-F7AE42D86CD8}" dt="2018-11-27T23:01:11.958" v="1480" actId="1076"/>
          <ac:spMkLst>
            <pc:docMk/>
            <pc:sldMk cId="694560275" sldId="262"/>
            <ac:spMk id="11" creationId="{1B44EA94-0DF0-4D3F-B4BA-89B3654B3B7F}"/>
          </ac:spMkLst>
        </pc:spChg>
        <pc:spChg chg="add del mod">
          <ac:chgData name="Lendaro, Victor A" userId="5c7ff328-0a5b-4c57-a657-a1519e84bae1" providerId="ADAL" clId="{8152D3C2-5790-48DC-8D60-F7AE42D86CD8}" dt="2018-11-28T19:40:33.607" v="2267"/>
          <ac:spMkLst>
            <pc:docMk/>
            <pc:sldMk cId="694560275" sldId="262"/>
            <ac:spMk id="16" creationId="{4992A35A-7949-479E-9A13-4EC2DFAD0D6B}"/>
          </ac:spMkLst>
        </pc:spChg>
        <pc:spChg chg="add del mod">
          <ac:chgData name="Lendaro, Victor A" userId="5c7ff328-0a5b-4c57-a657-a1519e84bae1" providerId="ADAL" clId="{8152D3C2-5790-48DC-8D60-F7AE42D86CD8}" dt="2018-11-27T22:51:21.049" v="390" actId="478"/>
          <ac:spMkLst>
            <pc:docMk/>
            <pc:sldMk cId="694560275" sldId="262"/>
            <ac:spMk id="17" creationId="{412A1F00-E994-44BE-A9A2-183F63913C16}"/>
          </ac:spMkLst>
        </pc:spChg>
        <pc:spChg chg="add mod">
          <ac:chgData name="Lendaro, Victor A" userId="5c7ff328-0a5b-4c57-a657-a1519e84bae1" providerId="ADAL" clId="{8152D3C2-5790-48DC-8D60-F7AE42D86CD8}" dt="2018-11-28T19:45:35.888" v="2307" actId="208"/>
          <ac:spMkLst>
            <pc:docMk/>
            <pc:sldMk cId="694560275" sldId="262"/>
            <ac:spMk id="18" creationId="{BA7B6619-93FF-47E0-B662-3113A0068534}"/>
          </ac:spMkLst>
        </pc:spChg>
        <pc:spChg chg="add del mod">
          <ac:chgData name="Lendaro, Victor A" userId="5c7ff328-0a5b-4c57-a657-a1519e84bae1" providerId="ADAL" clId="{8152D3C2-5790-48DC-8D60-F7AE42D86CD8}" dt="2018-11-27T23:05:51.204" v="1530" actId="1076"/>
          <ac:spMkLst>
            <pc:docMk/>
            <pc:sldMk cId="694560275" sldId="262"/>
            <ac:spMk id="20" creationId="{1E3D5E81-A52C-44C0-843E-D130E7F0284F}"/>
          </ac:spMkLst>
        </pc:spChg>
        <pc:spChg chg="add del mod">
          <ac:chgData name="Lendaro, Victor A" userId="5c7ff328-0a5b-4c57-a657-a1519e84bae1" providerId="ADAL" clId="{8152D3C2-5790-48DC-8D60-F7AE42D86CD8}" dt="2018-11-27T23:07:46.163" v="1919" actId="478"/>
          <ac:spMkLst>
            <pc:docMk/>
            <pc:sldMk cId="694560275" sldId="262"/>
            <ac:spMk id="21" creationId="{BB577EA3-1958-4A4A-AB72-BE3C5467B551}"/>
          </ac:spMkLst>
        </pc:spChg>
        <pc:spChg chg="add mod">
          <ac:chgData name="Lendaro, Victor A" userId="5c7ff328-0a5b-4c57-a657-a1519e84bae1" providerId="ADAL" clId="{8152D3C2-5790-48DC-8D60-F7AE42D86CD8}" dt="2018-11-27T23:07:54.659" v="1920" actId="1076"/>
          <ac:spMkLst>
            <pc:docMk/>
            <pc:sldMk cId="694560275" sldId="262"/>
            <ac:spMk id="23" creationId="{7766EA97-9D45-489E-986F-B54CEFD705EA}"/>
          </ac:spMkLst>
        </pc:spChg>
        <pc:spChg chg="add mod">
          <ac:chgData name="Lendaro, Victor A" userId="5c7ff328-0a5b-4c57-a657-a1519e84bae1" providerId="ADAL" clId="{8152D3C2-5790-48DC-8D60-F7AE42D86CD8}" dt="2018-11-27T23:52:57.196" v="2257" actId="207"/>
          <ac:spMkLst>
            <pc:docMk/>
            <pc:sldMk cId="694560275" sldId="262"/>
            <ac:spMk id="24" creationId="{91743A2C-80A0-4B42-A563-D6B16CCBF835}"/>
          </ac:spMkLst>
        </pc:spChg>
        <pc:spChg chg="add mod">
          <ac:chgData name="Lendaro, Victor A" userId="5c7ff328-0a5b-4c57-a657-a1519e84bae1" providerId="ADAL" clId="{8152D3C2-5790-48DC-8D60-F7AE42D86CD8}" dt="2018-11-27T23:08:40.579" v="1978" actId="1076"/>
          <ac:spMkLst>
            <pc:docMk/>
            <pc:sldMk cId="694560275" sldId="262"/>
            <ac:spMk id="25" creationId="{932445A0-D3ED-435F-897F-BD78CC3E65AA}"/>
          </ac:spMkLst>
        </pc:spChg>
        <pc:spChg chg="add mod">
          <ac:chgData name="Lendaro, Victor A" userId="5c7ff328-0a5b-4c57-a657-a1519e84bae1" providerId="ADAL" clId="{8152D3C2-5790-48DC-8D60-F7AE42D86CD8}" dt="2018-11-27T23:16:08.660" v="2004" actId="1076"/>
          <ac:spMkLst>
            <pc:docMk/>
            <pc:sldMk cId="694560275" sldId="262"/>
            <ac:spMk id="26" creationId="{F27D21F6-BDE8-4347-B2ED-E3BAA522AD40}"/>
          </ac:spMkLst>
        </pc:spChg>
        <pc:spChg chg="add del mod">
          <ac:chgData name="Lendaro, Victor A" userId="5c7ff328-0a5b-4c57-a657-a1519e84bae1" providerId="ADAL" clId="{8152D3C2-5790-48DC-8D60-F7AE42D86CD8}" dt="2018-11-27T23:11:46.806" v="1986" actId="478"/>
          <ac:spMkLst>
            <pc:docMk/>
            <pc:sldMk cId="694560275" sldId="262"/>
            <ac:spMk id="27" creationId="{4C65FAB5-673C-4439-97AD-0A0D299621AD}"/>
          </ac:spMkLst>
        </pc:spChg>
        <pc:spChg chg="add del mod">
          <ac:chgData name="Lendaro, Victor A" userId="5c7ff328-0a5b-4c57-a657-a1519e84bae1" providerId="ADAL" clId="{8152D3C2-5790-48DC-8D60-F7AE42D86CD8}" dt="2018-11-27T23:14:44.918" v="1997" actId="478"/>
          <ac:spMkLst>
            <pc:docMk/>
            <pc:sldMk cId="694560275" sldId="262"/>
            <ac:spMk id="28" creationId="{A6AE8256-9C66-42DD-9D32-AD01CB0246BD}"/>
          </ac:spMkLst>
        </pc:spChg>
        <pc:spChg chg="add del mod">
          <ac:chgData name="Lendaro, Victor A" userId="5c7ff328-0a5b-4c57-a657-a1519e84bae1" providerId="ADAL" clId="{8152D3C2-5790-48DC-8D60-F7AE42D86CD8}" dt="2018-11-27T23:12:20.872" v="1990" actId="11529"/>
          <ac:spMkLst>
            <pc:docMk/>
            <pc:sldMk cId="694560275" sldId="262"/>
            <ac:spMk id="29" creationId="{7340E8EE-FF55-41E6-BA37-2111D47C5F6B}"/>
          </ac:spMkLst>
        </pc:spChg>
        <pc:spChg chg="add del mod">
          <ac:chgData name="Lendaro, Victor A" userId="5c7ff328-0a5b-4c57-a657-a1519e84bae1" providerId="ADAL" clId="{8152D3C2-5790-48DC-8D60-F7AE42D86CD8}" dt="2018-11-27T23:16:31.711" v="2006" actId="478"/>
          <ac:spMkLst>
            <pc:docMk/>
            <pc:sldMk cId="694560275" sldId="262"/>
            <ac:spMk id="30" creationId="{1BE1BC0E-5201-4D8D-84BE-7956615FA703}"/>
          </ac:spMkLst>
        </pc:spChg>
        <pc:spChg chg="add mod">
          <ac:chgData name="Lendaro, Victor A" userId="5c7ff328-0a5b-4c57-a657-a1519e84bae1" providerId="ADAL" clId="{8152D3C2-5790-48DC-8D60-F7AE42D86CD8}" dt="2018-11-27T23:21:52.956" v="2015" actId="208"/>
          <ac:spMkLst>
            <pc:docMk/>
            <pc:sldMk cId="694560275" sldId="262"/>
            <ac:spMk id="31" creationId="{E39BD749-41EC-43B8-AD87-9CEEBAB617BD}"/>
          </ac:spMkLst>
        </pc:spChg>
        <pc:spChg chg="add del mod">
          <ac:chgData name="Lendaro, Victor A" userId="5c7ff328-0a5b-4c57-a657-a1519e84bae1" providerId="ADAL" clId="{8152D3C2-5790-48DC-8D60-F7AE42D86CD8}" dt="2018-11-27T23:21:21.295" v="2012" actId="11529"/>
          <ac:spMkLst>
            <pc:docMk/>
            <pc:sldMk cId="694560275" sldId="262"/>
            <ac:spMk id="32" creationId="{F209B8DB-5B18-402C-B0DB-363ACF6A53B3}"/>
          </ac:spMkLst>
        </pc:spChg>
        <pc:spChg chg="add mod">
          <ac:chgData name="Lendaro, Victor A" userId="5c7ff328-0a5b-4c57-a657-a1519e84bae1" providerId="ADAL" clId="{8152D3C2-5790-48DC-8D60-F7AE42D86CD8}" dt="2018-11-27T23:30:06.827" v="2030" actId="1076"/>
          <ac:spMkLst>
            <pc:docMk/>
            <pc:sldMk cId="694560275" sldId="262"/>
            <ac:spMk id="33" creationId="{C23630D7-7465-4EDF-958C-68A9904A72F0}"/>
          </ac:spMkLst>
        </pc:spChg>
        <pc:spChg chg="add del mod">
          <ac:chgData name="Lendaro, Victor A" userId="5c7ff328-0a5b-4c57-a657-a1519e84bae1" providerId="ADAL" clId="{8152D3C2-5790-48DC-8D60-F7AE42D86CD8}" dt="2018-11-27T23:29:04.211" v="2023" actId="478"/>
          <ac:spMkLst>
            <pc:docMk/>
            <pc:sldMk cId="694560275" sldId="262"/>
            <ac:spMk id="34" creationId="{9A3FBC87-1320-4F6C-A765-72B859B7341D}"/>
          </ac:spMkLst>
        </pc:spChg>
        <pc:spChg chg="add del mod">
          <ac:chgData name="Lendaro, Victor A" userId="5c7ff328-0a5b-4c57-a657-a1519e84bae1" providerId="ADAL" clId="{8152D3C2-5790-48DC-8D60-F7AE42D86CD8}" dt="2018-11-27T23:29:40.765" v="2025" actId="11529"/>
          <ac:spMkLst>
            <pc:docMk/>
            <pc:sldMk cId="694560275" sldId="262"/>
            <ac:spMk id="35" creationId="{0A1DEF8B-FD46-4FEF-A0CD-88F0936CEBE6}"/>
          </ac:spMkLst>
        </pc:spChg>
        <pc:spChg chg="add del mod">
          <ac:chgData name="Lendaro, Victor A" userId="5c7ff328-0a5b-4c57-a657-a1519e84bae1" providerId="ADAL" clId="{8152D3C2-5790-48DC-8D60-F7AE42D86CD8}" dt="2018-11-27T23:30:34.109" v="2035" actId="478"/>
          <ac:spMkLst>
            <pc:docMk/>
            <pc:sldMk cId="694560275" sldId="262"/>
            <ac:spMk id="36" creationId="{305B81FA-8D34-4015-BC0D-2FC925B3526F}"/>
          </ac:spMkLst>
        </pc:spChg>
        <pc:spChg chg="add del mod">
          <ac:chgData name="Lendaro, Victor A" userId="5c7ff328-0a5b-4c57-a657-a1519e84bae1" providerId="ADAL" clId="{8152D3C2-5790-48DC-8D60-F7AE42D86CD8}" dt="2018-11-27T23:30:51.776" v="2039" actId="11529"/>
          <ac:spMkLst>
            <pc:docMk/>
            <pc:sldMk cId="694560275" sldId="262"/>
            <ac:spMk id="37" creationId="{DE5F9565-9653-4E43-B0F5-C21AE3CCDF95}"/>
          </ac:spMkLst>
        </pc:spChg>
        <pc:spChg chg="add del mod">
          <ac:chgData name="Lendaro, Victor A" userId="5c7ff328-0a5b-4c57-a657-a1519e84bae1" providerId="ADAL" clId="{8152D3C2-5790-48DC-8D60-F7AE42D86CD8}" dt="2018-11-27T23:31:36.203" v="2041" actId="478"/>
          <ac:spMkLst>
            <pc:docMk/>
            <pc:sldMk cId="694560275" sldId="262"/>
            <ac:spMk id="38" creationId="{9CDCF92E-7CA9-4670-9C20-7E57D690ADC0}"/>
          </ac:spMkLst>
        </pc:spChg>
        <pc:spChg chg="add del mod">
          <ac:chgData name="Lendaro, Victor A" userId="5c7ff328-0a5b-4c57-a657-a1519e84bae1" providerId="ADAL" clId="{8152D3C2-5790-48DC-8D60-F7AE42D86CD8}" dt="2018-11-27T23:32:05.134" v="2045" actId="11529"/>
          <ac:spMkLst>
            <pc:docMk/>
            <pc:sldMk cId="694560275" sldId="262"/>
            <ac:spMk id="39" creationId="{6EF1A461-FFAB-418B-8D6D-7D0BB2089AFF}"/>
          </ac:spMkLst>
        </pc:spChg>
        <pc:spChg chg="add del mod">
          <ac:chgData name="Lendaro, Victor A" userId="5c7ff328-0a5b-4c57-a657-a1519e84bae1" providerId="ADAL" clId="{8152D3C2-5790-48DC-8D60-F7AE42D86CD8}" dt="2018-11-27T23:33:52.632" v="2060" actId="478"/>
          <ac:spMkLst>
            <pc:docMk/>
            <pc:sldMk cId="694560275" sldId="262"/>
            <ac:spMk id="40" creationId="{A0C5ACE4-70A5-4EA4-A44B-982F9A4F00F1}"/>
          </ac:spMkLst>
        </pc:spChg>
        <pc:spChg chg="add mod">
          <ac:chgData name="Lendaro, Victor A" userId="5c7ff328-0a5b-4c57-a657-a1519e84bae1" providerId="ADAL" clId="{8152D3C2-5790-48DC-8D60-F7AE42D86CD8}" dt="2018-11-27T23:35:37.697" v="2063" actId="13822"/>
          <ac:spMkLst>
            <pc:docMk/>
            <pc:sldMk cId="694560275" sldId="262"/>
            <ac:spMk id="46" creationId="{898B48B7-F698-4AF8-9CD0-F0CB8DBF4646}"/>
          </ac:spMkLst>
        </pc:spChg>
        <pc:spChg chg="add del mod">
          <ac:chgData name="Lendaro, Victor A" userId="5c7ff328-0a5b-4c57-a657-a1519e84bae1" providerId="ADAL" clId="{8152D3C2-5790-48DC-8D60-F7AE42D86CD8}" dt="2018-11-27T23:36:28.864" v="2067" actId="11529"/>
          <ac:spMkLst>
            <pc:docMk/>
            <pc:sldMk cId="694560275" sldId="262"/>
            <ac:spMk id="49" creationId="{C3FFB899-6CCF-46DB-ADB4-E2F393576D60}"/>
          </ac:spMkLst>
        </pc:spChg>
        <pc:spChg chg="add del mod">
          <ac:chgData name="Lendaro, Victor A" userId="5c7ff328-0a5b-4c57-a657-a1519e84bae1" providerId="ADAL" clId="{8152D3C2-5790-48DC-8D60-F7AE42D86CD8}" dt="2018-11-27T23:37:33.320" v="2072" actId="478"/>
          <ac:spMkLst>
            <pc:docMk/>
            <pc:sldMk cId="694560275" sldId="262"/>
            <ac:spMk id="50" creationId="{39AEAE33-C2B9-4FAC-83E3-D54036C2575D}"/>
          </ac:spMkLst>
        </pc:spChg>
        <pc:spChg chg="add del mod">
          <ac:chgData name="Lendaro, Victor A" userId="5c7ff328-0a5b-4c57-a657-a1519e84bae1" providerId="ADAL" clId="{8152D3C2-5790-48DC-8D60-F7AE42D86CD8}" dt="2018-11-27T23:39:16.435" v="2100" actId="478"/>
          <ac:spMkLst>
            <pc:docMk/>
            <pc:sldMk cId="694560275" sldId="262"/>
            <ac:spMk id="51" creationId="{B9205154-E601-4E9D-88CF-863EFC328548}"/>
          </ac:spMkLst>
        </pc:spChg>
        <pc:spChg chg="add mod">
          <ac:chgData name="Lendaro, Victor A" userId="5c7ff328-0a5b-4c57-a657-a1519e84bae1" providerId="ADAL" clId="{8152D3C2-5790-48DC-8D60-F7AE42D86CD8}" dt="2018-11-27T23:53:52.720" v="2259" actId="208"/>
          <ac:spMkLst>
            <pc:docMk/>
            <pc:sldMk cId="694560275" sldId="262"/>
            <ac:spMk id="52" creationId="{D5C7CE82-8977-49B0-A6DC-D292250E3BAE}"/>
          </ac:spMkLst>
        </pc:spChg>
        <pc:cxnChg chg="add mod">
          <ac:chgData name="Lendaro, Victor A" userId="5c7ff328-0a5b-4c57-a657-a1519e84bae1" providerId="ADAL" clId="{8152D3C2-5790-48DC-8D60-F7AE42D86CD8}" dt="2018-11-28T19:39:27.161" v="2260" actId="208"/>
          <ac:cxnSpMkLst>
            <pc:docMk/>
            <pc:sldMk cId="694560275" sldId="262"/>
            <ac:cxnSpMk id="7" creationId="{235D1C69-E14B-4837-9AE5-D875CEF44AC9}"/>
          </ac:cxnSpMkLst>
        </pc:cxnChg>
        <pc:cxnChg chg="add mod">
          <ac:chgData name="Lendaro, Victor A" userId="5c7ff328-0a5b-4c57-a657-a1519e84bae1" providerId="ADAL" clId="{8152D3C2-5790-48DC-8D60-F7AE42D86CD8}" dt="2018-11-28T19:39:41.310" v="2261" actId="208"/>
          <ac:cxnSpMkLst>
            <pc:docMk/>
            <pc:sldMk cId="694560275" sldId="262"/>
            <ac:cxnSpMk id="12" creationId="{19D893F5-BA2D-4951-AC52-0DF477D99F20}"/>
          </ac:cxnSpMkLst>
        </pc:cxnChg>
        <pc:cxnChg chg="add del mod">
          <ac:chgData name="Lendaro, Victor A" userId="5c7ff328-0a5b-4c57-a657-a1519e84bae1" providerId="ADAL" clId="{8152D3C2-5790-48DC-8D60-F7AE42D86CD8}" dt="2018-11-27T23:33:04.879" v="2052" actId="11529"/>
          <ac:cxnSpMkLst>
            <pc:docMk/>
            <pc:sldMk cId="694560275" sldId="262"/>
            <ac:cxnSpMk id="42" creationId="{0E7738BD-E20E-45B2-8F84-79FEE807C360}"/>
          </ac:cxnSpMkLst>
        </pc:cxnChg>
        <pc:cxnChg chg="add del mod">
          <ac:chgData name="Lendaro, Victor A" userId="5c7ff328-0a5b-4c57-a657-a1519e84bae1" providerId="ADAL" clId="{8152D3C2-5790-48DC-8D60-F7AE42D86CD8}" dt="2018-11-27T23:33:21.290" v="2058" actId="11529"/>
          <ac:cxnSpMkLst>
            <pc:docMk/>
            <pc:sldMk cId="694560275" sldId="262"/>
            <ac:cxnSpMk id="44" creationId="{E4433571-A21C-40F9-902C-31DEF70D09CE}"/>
          </ac:cxnSpMkLst>
        </pc:cxnChg>
        <pc:cxnChg chg="add del mod">
          <ac:chgData name="Lendaro, Victor A" userId="5c7ff328-0a5b-4c57-a657-a1519e84bae1" providerId="ADAL" clId="{8152D3C2-5790-48DC-8D60-F7AE42D86CD8}" dt="2018-11-27T23:35:57.858" v="2065" actId="11529"/>
          <ac:cxnSpMkLst>
            <pc:docMk/>
            <pc:sldMk cId="694560275" sldId="262"/>
            <ac:cxnSpMk id="48" creationId="{ECA1ECB7-D12C-466B-86BD-E786AE0056C2}"/>
          </ac:cxnSpMkLst>
        </pc:cxnChg>
      </pc:sldChg>
      <pc:sldChg chg="modSp">
        <pc:chgData name="Lendaro, Victor A" userId="5c7ff328-0a5b-4c57-a657-a1519e84bae1" providerId="ADAL" clId="{8152D3C2-5790-48DC-8D60-F7AE42D86CD8}" dt="2018-11-27T23:43:03.811" v="2121" actId="20577"/>
        <pc:sldMkLst>
          <pc:docMk/>
          <pc:sldMk cId="801342999" sldId="266"/>
        </pc:sldMkLst>
        <pc:spChg chg="mod">
          <ac:chgData name="Lendaro, Victor A" userId="5c7ff328-0a5b-4c57-a657-a1519e84bae1" providerId="ADAL" clId="{8152D3C2-5790-48DC-8D60-F7AE42D86CD8}" dt="2018-11-27T23:43:03.811" v="2121" actId="20577"/>
          <ac:spMkLst>
            <pc:docMk/>
            <pc:sldMk cId="801342999" sldId="266"/>
            <ac:spMk id="4" creationId="{648050C1-0714-4A6C-8D65-185E9B1F17B0}"/>
          </ac:spMkLst>
        </pc:spChg>
      </pc:sldChg>
    </pc:docChg>
  </pc:docChgLst>
  <pc:docChgLst>
    <pc:chgData name="Nitschelm, Charlie J" userId="S::cjn1012@wildcats.unh.edu::269cc1b6-d2f7-4da3-955c-a3382d3bf369" providerId="AD" clId="Web-{A5B0734F-6BA2-FACA-9447-AB71ACF2D598}"/>
    <pc:docChg chg="modSld">
      <pc:chgData name="Nitschelm, Charlie J" userId="S::cjn1012@wildcats.unh.edu::269cc1b6-d2f7-4da3-955c-a3382d3bf369" providerId="AD" clId="Web-{A5B0734F-6BA2-FACA-9447-AB71ACF2D598}" dt="2018-11-27T23:51:40.101" v="8" actId="20577"/>
      <pc:docMkLst>
        <pc:docMk/>
      </pc:docMkLst>
      <pc:sldChg chg="modSp">
        <pc:chgData name="Nitschelm, Charlie J" userId="S::cjn1012@wildcats.unh.edu::269cc1b6-d2f7-4da3-955c-a3382d3bf369" providerId="AD" clId="Web-{A5B0734F-6BA2-FACA-9447-AB71ACF2D598}" dt="2018-11-27T23:51:39.007" v="6" actId="20577"/>
        <pc:sldMkLst>
          <pc:docMk/>
          <pc:sldMk cId="2604647666" sldId="256"/>
        </pc:sldMkLst>
        <pc:spChg chg="mod">
          <ac:chgData name="Nitschelm, Charlie J" userId="S::cjn1012@wildcats.unh.edu::269cc1b6-d2f7-4da3-955c-a3382d3bf369" providerId="AD" clId="Web-{A5B0734F-6BA2-FACA-9447-AB71ACF2D598}" dt="2018-11-27T23:51:39.007" v="6" actId="20577"/>
          <ac:spMkLst>
            <pc:docMk/>
            <pc:sldMk cId="2604647666" sldId="256"/>
            <ac:spMk id="2" creationId="{669D209D-39A0-4802-ACB2-D35C447AC10D}"/>
          </ac:spMkLst>
        </pc:spChg>
      </pc:sldChg>
    </pc:docChg>
  </pc:docChgLst>
  <pc:docChgLst>
    <pc:chgData name="Nitschelm, Charlie J" userId="S::cjn1012@wildcats.unh.edu::269cc1b6-d2f7-4da3-955c-a3382d3bf369" providerId="AD" clId="Web-{00682BE6-5B85-23D9-D550-EB0F76F565D1}"/>
    <pc:docChg chg="modSld">
      <pc:chgData name="Nitschelm, Charlie J" userId="S::cjn1012@wildcats.unh.edu::269cc1b6-d2f7-4da3-955c-a3382d3bf369" providerId="AD" clId="Web-{00682BE6-5B85-23D9-D550-EB0F76F565D1}" dt="2018-11-27T23:48:19.596" v="374"/>
      <pc:docMkLst>
        <pc:docMk/>
      </pc:docMkLst>
      <pc:sldChg chg="addSp modSp">
        <pc:chgData name="Nitschelm, Charlie J" userId="S::cjn1012@wildcats.unh.edu::269cc1b6-d2f7-4da3-955c-a3382d3bf369" providerId="AD" clId="Web-{00682BE6-5B85-23D9-D550-EB0F76F565D1}" dt="2018-11-27T23:48:19.596" v="374"/>
        <pc:sldMkLst>
          <pc:docMk/>
          <pc:sldMk cId="2299937039" sldId="257"/>
        </pc:sldMkLst>
        <pc:spChg chg="mod">
          <ac:chgData name="Nitschelm, Charlie J" userId="S::cjn1012@wildcats.unh.edu::269cc1b6-d2f7-4da3-955c-a3382d3bf369" providerId="AD" clId="Web-{00682BE6-5B85-23D9-D550-EB0F76F565D1}" dt="2018-11-27T23:30:55.469" v="1" actId="1076"/>
          <ac:spMkLst>
            <pc:docMk/>
            <pc:sldMk cId="2299937039" sldId="257"/>
            <ac:spMk id="2" creationId="{ACA4663F-6BC4-43C6-BEF3-3845BB52998D}"/>
          </ac:spMkLst>
        </pc:spChg>
        <pc:spChg chg="mod">
          <ac:chgData name="Nitschelm, Charlie J" userId="S::cjn1012@wildcats.unh.edu::269cc1b6-d2f7-4da3-955c-a3382d3bf369" providerId="AD" clId="Web-{00682BE6-5B85-23D9-D550-EB0F76F565D1}" dt="2018-11-27T23:48:05.629" v="365" actId="1076"/>
          <ac:spMkLst>
            <pc:docMk/>
            <pc:sldMk cId="2299937039" sldId="257"/>
            <ac:spMk id="3" creationId="{B6F68171-117F-4372-87B8-178603BFA124}"/>
          </ac:spMkLst>
        </pc:spChg>
        <pc:spChg chg="add">
          <ac:chgData name="Nitschelm, Charlie J" userId="S::cjn1012@wildcats.unh.edu::269cc1b6-d2f7-4da3-955c-a3382d3bf369" providerId="AD" clId="Web-{00682BE6-5B85-23D9-D550-EB0F76F565D1}" dt="2018-11-27T23:48:13.096" v="366"/>
          <ac:spMkLst>
            <pc:docMk/>
            <pc:sldMk cId="2299937039" sldId="257"/>
            <ac:spMk id="4" creationId="{596F5CB0-BEF5-4683-A72D-00F4C5E1FCE5}"/>
          </ac:spMkLst>
        </pc:spChg>
        <pc:spChg chg="add">
          <ac:chgData name="Nitschelm, Charlie J" userId="S::cjn1012@wildcats.unh.edu::269cc1b6-d2f7-4da3-955c-a3382d3bf369" providerId="AD" clId="Web-{00682BE6-5B85-23D9-D550-EB0F76F565D1}" dt="2018-11-27T23:48:13.143" v="367"/>
          <ac:spMkLst>
            <pc:docMk/>
            <pc:sldMk cId="2299937039" sldId="257"/>
            <ac:spMk id="6" creationId="{5F71F34A-7525-4FC5-B286-D2907C73F129}"/>
          </ac:spMkLst>
        </pc:spChg>
        <pc:spChg chg="add">
          <ac:chgData name="Nitschelm, Charlie J" userId="S::cjn1012@wildcats.unh.edu::269cc1b6-d2f7-4da3-955c-a3382d3bf369" providerId="AD" clId="Web-{00682BE6-5B85-23D9-D550-EB0F76F565D1}" dt="2018-11-27T23:48:13.174" v="368"/>
          <ac:spMkLst>
            <pc:docMk/>
            <pc:sldMk cId="2299937039" sldId="257"/>
            <ac:spMk id="8" creationId="{AACDE2AA-6B93-4533-A1FB-624F8A502B13}"/>
          </ac:spMkLst>
        </pc:spChg>
        <pc:spChg chg="add">
          <ac:chgData name="Nitschelm, Charlie J" userId="S::cjn1012@wildcats.unh.edu::269cc1b6-d2f7-4da3-955c-a3382d3bf369" providerId="AD" clId="Web-{00682BE6-5B85-23D9-D550-EB0F76F565D1}" dt="2018-11-27T23:48:13.221" v="369"/>
          <ac:spMkLst>
            <pc:docMk/>
            <pc:sldMk cId="2299937039" sldId="257"/>
            <ac:spMk id="10" creationId="{4A4137C0-E38A-4002-9FA6-E6B3CC3AE12B}"/>
          </ac:spMkLst>
        </pc:spChg>
        <pc:spChg chg="add">
          <ac:chgData name="Nitschelm, Charlie J" userId="S::cjn1012@wildcats.unh.edu::269cc1b6-d2f7-4da3-955c-a3382d3bf369" providerId="AD" clId="Web-{00682BE6-5B85-23D9-D550-EB0F76F565D1}" dt="2018-11-27T23:48:13.267" v="370"/>
          <ac:spMkLst>
            <pc:docMk/>
            <pc:sldMk cId="2299937039" sldId="257"/>
            <ac:spMk id="12" creationId="{BF86CDEF-43E5-472B-942A-C0252ABAA96D}"/>
          </ac:spMkLst>
        </pc:spChg>
        <pc:spChg chg="add">
          <ac:chgData name="Nitschelm, Charlie J" userId="S::cjn1012@wildcats.unh.edu::269cc1b6-d2f7-4da3-955c-a3382d3bf369" providerId="AD" clId="Web-{00682BE6-5B85-23D9-D550-EB0F76F565D1}" dt="2018-11-27T23:48:19.424" v="371"/>
          <ac:spMkLst>
            <pc:docMk/>
            <pc:sldMk cId="2299937039" sldId="257"/>
            <ac:spMk id="13" creationId="{4C84FDBF-81C7-46BB-8B5B-07F80E439132}"/>
          </ac:spMkLst>
        </pc:spChg>
        <pc:spChg chg="add">
          <ac:chgData name="Nitschelm, Charlie J" userId="S::cjn1012@wildcats.unh.edu::269cc1b6-d2f7-4da3-955c-a3382d3bf369" providerId="AD" clId="Web-{00682BE6-5B85-23D9-D550-EB0F76F565D1}" dt="2018-11-27T23:48:19.471" v="372"/>
          <ac:spMkLst>
            <pc:docMk/>
            <pc:sldMk cId="2299937039" sldId="257"/>
            <ac:spMk id="14" creationId="{FDDF8746-DDBC-48F1-ADFD-489393466FB2}"/>
          </ac:spMkLst>
        </pc:spChg>
        <pc:spChg chg="add">
          <ac:chgData name="Nitschelm, Charlie J" userId="S::cjn1012@wildcats.unh.edu::269cc1b6-d2f7-4da3-955c-a3382d3bf369" providerId="AD" clId="Web-{00682BE6-5B85-23D9-D550-EB0F76F565D1}" dt="2018-11-27T23:48:19.533" v="373"/>
          <ac:spMkLst>
            <pc:docMk/>
            <pc:sldMk cId="2299937039" sldId="257"/>
            <ac:spMk id="15" creationId="{969DDBE7-89B3-4ACC-B609-5E19E1D128A0}"/>
          </ac:spMkLst>
        </pc:spChg>
        <pc:spChg chg="add">
          <ac:chgData name="Nitschelm, Charlie J" userId="S::cjn1012@wildcats.unh.edu::269cc1b6-d2f7-4da3-955c-a3382d3bf369" providerId="AD" clId="Web-{00682BE6-5B85-23D9-D550-EB0F76F565D1}" dt="2018-11-27T23:48:19.596" v="374"/>
          <ac:spMkLst>
            <pc:docMk/>
            <pc:sldMk cId="2299937039" sldId="257"/>
            <ac:spMk id="16" creationId="{4ED2D2D8-F627-4AF5-A43A-2ECEE37DB350}"/>
          </ac:spMkLst>
        </pc:spChg>
        <pc:cxnChg chg="mod">
          <ac:chgData name="Nitschelm, Charlie J" userId="S::cjn1012@wildcats.unh.edu::269cc1b6-d2f7-4da3-955c-a3382d3bf369" providerId="AD" clId="Web-{00682BE6-5B85-23D9-D550-EB0F76F565D1}" dt="2018-11-27T23:45:47.830" v="219" actId="14100"/>
          <ac:cxnSpMkLst>
            <pc:docMk/>
            <pc:sldMk cId="2299937039" sldId="257"/>
            <ac:cxnSpMk id="11" creationId="{835CB1FB-DB2D-439F-A9B4-504944DA33B6}"/>
          </ac:cxnSpMkLst>
        </pc:cxnChg>
      </pc:sldChg>
      <pc:sldChg chg="modSp">
        <pc:chgData name="Nitschelm, Charlie J" userId="S::cjn1012@wildcats.unh.edu::269cc1b6-d2f7-4da3-955c-a3382d3bf369" providerId="AD" clId="Web-{00682BE6-5B85-23D9-D550-EB0F76F565D1}" dt="2018-11-27T23:31:06.844" v="2" actId="1076"/>
        <pc:sldMkLst>
          <pc:docMk/>
          <pc:sldMk cId="4202930196" sldId="261"/>
        </pc:sldMkLst>
        <pc:spChg chg="mod">
          <ac:chgData name="Nitschelm, Charlie J" userId="S::cjn1012@wildcats.unh.edu::269cc1b6-d2f7-4da3-955c-a3382d3bf369" providerId="AD" clId="Web-{00682BE6-5B85-23D9-D550-EB0F76F565D1}" dt="2018-11-27T23:31:06.844" v="2" actId="1076"/>
          <ac:spMkLst>
            <pc:docMk/>
            <pc:sldMk cId="4202930196" sldId="261"/>
            <ac:spMk id="2" creationId="{D6F5EDD2-125E-4702-B81F-AC25198B4FDB}"/>
          </ac:spMkLst>
        </pc:spChg>
      </pc:sldChg>
    </pc:docChg>
  </pc:docChgLst>
  <pc:docChgLst>
    <pc:chgData name="Nitschelm, Charlie J" userId="S::cjn1012@wildcats.unh.edu::269cc1b6-d2f7-4da3-955c-a3382d3bf369" providerId="AD" clId="Web-{B1BC27DB-3C33-EF16-E660-7CBFAE1A59F0}"/>
    <pc:docChg chg="modSld">
      <pc:chgData name="Nitschelm, Charlie J" userId="S::cjn1012@wildcats.unh.edu::269cc1b6-d2f7-4da3-955c-a3382d3bf369" providerId="AD" clId="Web-{B1BC27DB-3C33-EF16-E660-7CBFAE1A59F0}" dt="2018-11-30T00:44:29.939" v="589" actId="20577"/>
      <pc:docMkLst>
        <pc:docMk/>
      </pc:docMkLst>
      <pc:sldChg chg="addSp modSp">
        <pc:chgData name="Nitschelm, Charlie J" userId="S::cjn1012@wildcats.unh.edu::269cc1b6-d2f7-4da3-955c-a3382d3bf369" providerId="AD" clId="Web-{B1BC27DB-3C33-EF16-E660-7CBFAE1A59F0}" dt="2018-11-30T00:44:29.939" v="588" actId="20577"/>
        <pc:sldMkLst>
          <pc:docMk/>
          <pc:sldMk cId="228495818" sldId="267"/>
        </pc:sldMkLst>
        <pc:spChg chg="add mod">
          <ac:chgData name="Nitschelm, Charlie J" userId="S::cjn1012@wildcats.unh.edu::269cc1b6-d2f7-4da3-955c-a3382d3bf369" providerId="AD" clId="Web-{B1BC27DB-3C33-EF16-E660-7CBFAE1A59F0}" dt="2018-11-30T00:44:29.939" v="588" actId="20577"/>
          <ac:spMkLst>
            <pc:docMk/>
            <pc:sldMk cId="228495818" sldId="267"/>
            <ac:spMk id="3" creationId="{F8156800-52AF-43C3-8D1C-59F6CBC508E8}"/>
          </ac:spMkLst>
        </pc:spChg>
      </pc:sldChg>
    </pc:docChg>
  </pc:docChgLst>
  <pc:docChgLst>
    <pc:chgData name="Nitschelm, Charlie J" userId="S::cjn1012@wildcats.unh.edu::269cc1b6-d2f7-4da3-955c-a3382d3bf369" providerId="AD" clId="Web-{71308C6C-0987-4F81-8AA5-2D30A784670A}"/>
    <pc:docChg chg="addSld delSld modSld">
      <pc:chgData name="Nitschelm, Charlie J" userId="S::cjn1012@wildcats.unh.edu::269cc1b6-d2f7-4da3-955c-a3382d3bf369" providerId="AD" clId="Web-{71308C6C-0987-4F81-8AA5-2D30A784670A}" dt="2018-11-27T23:16:19.309" v="571"/>
      <pc:docMkLst>
        <pc:docMk/>
      </pc:docMkLst>
      <pc:sldChg chg="addSp modSp">
        <pc:chgData name="Nitschelm, Charlie J" userId="S::cjn1012@wildcats.unh.edu::269cc1b6-d2f7-4da3-955c-a3382d3bf369" providerId="AD" clId="Web-{71308C6C-0987-4F81-8AA5-2D30A784670A}" dt="2018-11-27T22:41:02.435" v="69" actId="20577"/>
        <pc:sldMkLst>
          <pc:docMk/>
          <pc:sldMk cId="2604647666" sldId="256"/>
        </pc:sldMkLst>
        <pc:spChg chg="mod">
          <ac:chgData name="Nitschelm, Charlie J" userId="S::cjn1012@wildcats.unh.edu::269cc1b6-d2f7-4da3-955c-a3382d3bf369" providerId="AD" clId="Web-{71308C6C-0987-4F81-8AA5-2D30A784670A}" dt="2018-11-27T22:40:47.497" v="67" actId="1076"/>
          <ac:spMkLst>
            <pc:docMk/>
            <pc:sldMk cId="2604647666" sldId="256"/>
            <ac:spMk id="2" creationId="{669D209D-39A0-4802-ACB2-D35C447AC10D}"/>
          </ac:spMkLst>
        </pc:spChg>
        <pc:spChg chg="mod">
          <ac:chgData name="Nitschelm, Charlie J" userId="S::cjn1012@wildcats.unh.edu::269cc1b6-d2f7-4da3-955c-a3382d3bf369" providerId="AD" clId="Web-{71308C6C-0987-4F81-8AA5-2D30A784670A}" dt="2018-11-27T22:40:10.370" v="42" actId="1076"/>
          <ac:spMkLst>
            <pc:docMk/>
            <pc:sldMk cId="2604647666" sldId="256"/>
            <ac:spMk id="3" creationId="{4F49E2D5-54E6-401D-B3AC-C6566BCC8C69}"/>
          </ac:spMkLst>
        </pc:spChg>
        <pc:spChg chg="add mod">
          <ac:chgData name="Nitschelm, Charlie J" userId="S::cjn1012@wildcats.unh.edu::269cc1b6-d2f7-4da3-955c-a3382d3bf369" providerId="AD" clId="Web-{71308C6C-0987-4F81-8AA5-2D30A784670A}" dt="2018-11-27T22:41:02.435" v="69" actId="20577"/>
          <ac:spMkLst>
            <pc:docMk/>
            <pc:sldMk cId="2604647666" sldId="256"/>
            <ac:spMk id="4" creationId="{53F8557A-CEE6-4C82-9FC3-2697D890B980}"/>
          </ac:spMkLst>
        </pc:spChg>
      </pc:sldChg>
      <pc:sldChg chg="addSp modSp">
        <pc:chgData name="Nitschelm, Charlie J" userId="S::cjn1012@wildcats.unh.edu::269cc1b6-d2f7-4da3-955c-a3382d3bf369" providerId="AD" clId="Web-{71308C6C-0987-4F81-8AA5-2D30A784670A}" dt="2018-11-27T23:12:46.471" v="552" actId="1076"/>
        <pc:sldMkLst>
          <pc:docMk/>
          <pc:sldMk cId="2299937039" sldId="257"/>
        </pc:sldMkLst>
        <pc:spChg chg="mod">
          <ac:chgData name="Nitschelm, Charlie J" userId="S::cjn1012@wildcats.unh.edu::269cc1b6-d2f7-4da3-955c-a3382d3bf369" providerId="AD" clId="Web-{71308C6C-0987-4F81-8AA5-2D30A784670A}" dt="2018-11-27T23:08:05.647" v="537" actId="1076"/>
          <ac:spMkLst>
            <pc:docMk/>
            <pc:sldMk cId="2299937039" sldId="257"/>
            <ac:spMk id="2" creationId="{ACA4663F-6BC4-43C6-BEF3-3845BB52998D}"/>
          </ac:spMkLst>
        </pc:spChg>
        <pc:spChg chg="add mod">
          <ac:chgData name="Nitschelm, Charlie J" userId="S::cjn1012@wildcats.unh.edu::269cc1b6-d2f7-4da3-955c-a3382d3bf369" providerId="AD" clId="Web-{71308C6C-0987-4F81-8AA5-2D30A784670A}" dt="2018-11-27T23:12:46.471" v="552" actId="1076"/>
          <ac:spMkLst>
            <pc:docMk/>
            <pc:sldMk cId="2299937039" sldId="257"/>
            <ac:spMk id="5" creationId="{EC0DEB6F-5448-4FE3-B9A4-C0DBFEC5FC18}"/>
          </ac:spMkLst>
        </pc:spChg>
        <pc:spChg chg="add mod">
          <ac:chgData name="Nitschelm, Charlie J" userId="S::cjn1012@wildcats.unh.edu::269cc1b6-d2f7-4da3-955c-a3382d3bf369" providerId="AD" clId="Web-{71308C6C-0987-4F81-8AA5-2D30A784670A}" dt="2018-11-27T23:12:10.235" v="550" actId="1076"/>
          <ac:spMkLst>
            <pc:docMk/>
            <pc:sldMk cId="2299937039" sldId="257"/>
            <ac:spMk id="9" creationId="{31586976-A156-4B5B-9A2A-34A1A8A456D8}"/>
          </ac:spMkLst>
        </pc:spChg>
        <pc:cxnChg chg="add mod">
          <ac:chgData name="Nitschelm, Charlie J" userId="S::cjn1012@wildcats.unh.edu::269cc1b6-d2f7-4da3-955c-a3382d3bf369" providerId="AD" clId="Web-{71308C6C-0987-4F81-8AA5-2D30A784670A}" dt="2018-11-27T23:12:43.862" v="551" actId="14100"/>
          <ac:cxnSpMkLst>
            <pc:docMk/>
            <pc:sldMk cId="2299937039" sldId="257"/>
            <ac:cxnSpMk id="7" creationId="{69060EF8-BDA7-4D34-8116-08F35F7CF4DE}"/>
          </ac:cxnSpMkLst>
        </pc:cxnChg>
        <pc:cxnChg chg="add mod">
          <ac:chgData name="Nitschelm, Charlie J" userId="S::cjn1012@wildcats.unh.edu::269cc1b6-d2f7-4da3-955c-a3382d3bf369" providerId="AD" clId="Web-{71308C6C-0987-4F81-8AA5-2D30A784670A}" dt="2018-11-27T23:12:06.501" v="549" actId="14100"/>
          <ac:cxnSpMkLst>
            <pc:docMk/>
            <pc:sldMk cId="2299937039" sldId="257"/>
            <ac:cxnSpMk id="11" creationId="{835CB1FB-DB2D-439F-A9B4-504944DA33B6}"/>
          </ac:cxnSpMkLst>
        </pc:cxnChg>
      </pc:sldChg>
      <pc:sldChg chg="addSp delSp modSp">
        <pc:chgData name="Nitschelm, Charlie J" userId="S::cjn1012@wildcats.unh.edu::269cc1b6-d2f7-4da3-955c-a3382d3bf369" providerId="AD" clId="Web-{71308C6C-0987-4F81-8AA5-2D30A784670A}" dt="2018-11-27T23:16:19.309" v="571"/>
        <pc:sldMkLst>
          <pc:docMk/>
          <pc:sldMk cId="3573353864" sldId="258"/>
        </pc:sldMkLst>
        <pc:spChg chg="del mod">
          <ac:chgData name="Nitschelm, Charlie J" userId="S::cjn1012@wildcats.unh.edu::269cc1b6-d2f7-4da3-955c-a3382d3bf369" providerId="AD" clId="Web-{71308C6C-0987-4F81-8AA5-2D30A784670A}" dt="2018-11-27T22:51:37.322" v="339"/>
          <ac:spMkLst>
            <pc:docMk/>
            <pc:sldMk cId="3573353864" sldId="258"/>
            <ac:spMk id="2" creationId="{9A72D20F-126B-4CEB-AB0C-89EB330E6C31}"/>
          </ac:spMkLst>
        </pc:spChg>
        <pc:spChg chg="add mod">
          <ac:chgData name="Nitschelm, Charlie J" userId="S::cjn1012@wildcats.unh.edu::269cc1b6-d2f7-4da3-955c-a3382d3bf369" providerId="AD" clId="Web-{71308C6C-0987-4F81-8AA5-2D30A784670A}" dt="2018-11-27T23:15:09.259" v="553" actId="1076"/>
          <ac:spMkLst>
            <pc:docMk/>
            <pc:sldMk cId="3573353864" sldId="258"/>
            <ac:spMk id="5" creationId="{BA047216-1C9C-4F7D-AA1A-A74D4E15D50C}"/>
          </ac:spMkLst>
        </pc:spChg>
        <pc:spChg chg="add del mod">
          <ac:chgData name="Nitschelm, Charlie J" userId="S::cjn1012@wildcats.unh.edu::269cc1b6-d2f7-4da3-955c-a3382d3bf369" providerId="AD" clId="Web-{71308C6C-0987-4F81-8AA5-2D30A784670A}" dt="2018-11-27T22:51:40.228" v="340"/>
          <ac:spMkLst>
            <pc:docMk/>
            <pc:sldMk cId="3573353864" sldId="258"/>
            <ac:spMk id="7" creationId="{B37C38CB-3CF2-4D01-A2CF-B8986958AC44}"/>
          </ac:spMkLst>
        </pc:spChg>
        <pc:spChg chg="add mod">
          <ac:chgData name="Nitschelm, Charlie J" userId="S::cjn1012@wildcats.unh.edu::269cc1b6-d2f7-4da3-955c-a3382d3bf369" providerId="AD" clId="Web-{71308C6C-0987-4F81-8AA5-2D30A784670A}" dt="2018-11-27T23:16:04.636" v="566" actId="1076"/>
          <ac:spMkLst>
            <pc:docMk/>
            <pc:sldMk cId="3573353864" sldId="258"/>
            <ac:spMk id="9" creationId="{8E39B860-D2B1-4586-A2C0-03798248E2C0}"/>
          </ac:spMkLst>
        </pc:spChg>
        <pc:spChg chg="add mod">
          <ac:chgData name="Nitschelm, Charlie J" userId="S::cjn1012@wildcats.unh.edu::269cc1b6-d2f7-4da3-955c-a3382d3bf369" providerId="AD" clId="Web-{71308C6C-0987-4F81-8AA5-2D30A784670A}" dt="2018-11-27T23:16:04.652" v="567" actId="1076"/>
          <ac:spMkLst>
            <pc:docMk/>
            <pc:sldMk cId="3573353864" sldId="258"/>
            <ac:spMk id="11" creationId="{A2DD9EA2-6C1A-44AC-8AA0-4ABAE058E261}"/>
          </ac:spMkLst>
        </pc:spChg>
        <pc:spChg chg="add mod">
          <ac:chgData name="Nitschelm, Charlie J" userId="S::cjn1012@wildcats.unh.edu::269cc1b6-d2f7-4da3-955c-a3382d3bf369" providerId="AD" clId="Web-{71308C6C-0987-4F81-8AA5-2D30A784670A}" dt="2018-11-27T23:16:19.309" v="571"/>
          <ac:spMkLst>
            <pc:docMk/>
            <pc:sldMk cId="3573353864" sldId="258"/>
            <ac:spMk id="13" creationId="{07591120-75B5-4295-8896-7F37F7BFE9F1}"/>
          </ac:spMkLst>
        </pc:spChg>
        <pc:spChg chg="add mod">
          <ac:chgData name="Nitschelm, Charlie J" userId="S::cjn1012@wildcats.unh.edu::269cc1b6-d2f7-4da3-955c-a3382d3bf369" providerId="AD" clId="Web-{71308C6C-0987-4F81-8AA5-2D30A784670A}" dt="2018-11-27T23:16:04.668" v="568" actId="1076"/>
          <ac:spMkLst>
            <pc:docMk/>
            <pc:sldMk cId="3573353864" sldId="258"/>
            <ac:spMk id="15" creationId="{6862AB45-A174-4822-AC11-B35DDC6F047C}"/>
          </ac:spMkLst>
        </pc:spChg>
      </pc:sldChg>
      <pc:sldChg chg="modSp del">
        <pc:chgData name="Nitschelm, Charlie J" userId="S::cjn1012@wildcats.unh.edu::269cc1b6-d2f7-4da3-955c-a3382d3bf369" providerId="AD" clId="Web-{71308C6C-0987-4F81-8AA5-2D30A784670A}" dt="2018-11-27T22:52:56.966" v="416"/>
        <pc:sldMkLst>
          <pc:docMk/>
          <pc:sldMk cId="1898740121" sldId="259"/>
        </pc:sldMkLst>
        <pc:spChg chg="mod">
          <ac:chgData name="Nitschelm, Charlie J" userId="S::cjn1012@wildcats.unh.edu::269cc1b6-d2f7-4da3-955c-a3382d3bf369" providerId="AD" clId="Web-{71308C6C-0987-4F81-8AA5-2D30A784670A}" dt="2018-11-27T22:52:52.528" v="413" actId="20577"/>
          <ac:spMkLst>
            <pc:docMk/>
            <pc:sldMk cId="1898740121" sldId="259"/>
            <ac:spMk id="2" creationId="{D6F5EDD2-125E-4702-B81F-AC25198B4FDB}"/>
          </ac:spMkLst>
        </pc:spChg>
      </pc:sldChg>
      <pc:sldChg chg="modSp">
        <pc:chgData name="Nitschelm, Charlie J" userId="S::cjn1012@wildcats.unh.edu::269cc1b6-d2f7-4da3-955c-a3382d3bf369" providerId="AD" clId="Web-{71308C6C-0987-4F81-8AA5-2D30A784670A}" dt="2018-11-27T22:52:45.451" v="411" actId="20577"/>
        <pc:sldMkLst>
          <pc:docMk/>
          <pc:sldMk cId="4202930196" sldId="261"/>
        </pc:sldMkLst>
        <pc:spChg chg="mod">
          <ac:chgData name="Nitschelm, Charlie J" userId="S::cjn1012@wildcats.unh.edu::269cc1b6-d2f7-4da3-955c-a3382d3bf369" providerId="AD" clId="Web-{71308C6C-0987-4F81-8AA5-2D30A784670A}" dt="2018-11-27T22:52:45.451" v="411" actId="20577"/>
          <ac:spMkLst>
            <pc:docMk/>
            <pc:sldMk cId="4202930196" sldId="261"/>
            <ac:spMk id="2" creationId="{D6F5EDD2-125E-4702-B81F-AC25198B4FDB}"/>
          </ac:spMkLst>
        </pc:spChg>
      </pc:sldChg>
      <pc:sldChg chg="addSp delSp modSp new">
        <pc:chgData name="Nitschelm, Charlie J" userId="S::cjn1012@wildcats.unh.edu::269cc1b6-d2f7-4da3-955c-a3382d3bf369" providerId="AD" clId="Web-{71308C6C-0987-4F81-8AA5-2D30A784670A}" dt="2018-11-27T23:15:27.697" v="562" actId="1076"/>
        <pc:sldMkLst>
          <pc:docMk/>
          <pc:sldMk cId="694560275" sldId="262"/>
        </pc:sldMkLst>
        <pc:spChg chg="del">
          <ac:chgData name="Nitschelm, Charlie J" userId="S::cjn1012@wildcats.unh.edu::269cc1b6-d2f7-4da3-955c-a3382d3bf369" providerId="AD" clId="Web-{71308C6C-0987-4F81-8AA5-2D30A784670A}" dt="2018-11-27T22:44:28.147" v="73" actId="1076"/>
          <ac:spMkLst>
            <pc:docMk/>
            <pc:sldMk cId="694560275" sldId="262"/>
            <ac:spMk id="2" creationId="{A446C42B-B53C-46A9-A2D5-3C71EFBD65DC}"/>
          </ac:spMkLst>
        </pc:spChg>
        <pc:spChg chg="del">
          <ac:chgData name="Nitschelm, Charlie J" userId="S::cjn1012@wildcats.unh.edu::269cc1b6-d2f7-4da3-955c-a3382d3bf369" providerId="AD" clId="Web-{71308C6C-0987-4F81-8AA5-2D30A784670A}" dt="2018-11-27T22:44:29.600" v="74" actId="1076"/>
          <ac:spMkLst>
            <pc:docMk/>
            <pc:sldMk cId="694560275" sldId="262"/>
            <ac:spMk id="3" creationId="{70375F85-3FBB-4B34-AAE0-B855BCFCF7F5}"/>
          </ac:spMkLst>
        </pc:spChg>
        <pc:spChg chg="add mod">
          <ac:chgData name="Nitschelm, Charlie J" userId="S::cjn1012@wildcats.unh.edu::269cc1b6-d2f7-4da3-955c-a3382d3bf369" providerId="AD" clId="Web-{71308C6C-0987-4F81-8AA5-2D30A784670A}" dt="2018-11-27T22:49:08.237" v="186" actId="1076"/>
          <ac:spMkLst>
            <pc:docMk/>
            <pc:sldMk cId="694560275" sldId="262"/>
            <ac:spMk id="4" creationId="{DDDB3A2A-58D2-4A20-87C7-C40C48199883}"/>
          </ac:spMkLst>
        </pc:spChg>
        <pc:spChg chg="add mod">
          <ac:chgData name="Nitschelm, Charlie J" userId="S::cjn1012@wildcats.unh.edu::269cc1b6-d2f7-4da3-955c-a3382d3bf369" providerId="AD" clId="Web-{71308C6C-0987-4F81-8AA5-2D30A784670A}" dt="2018-11-27T22:49:11.488" v="187" actId="1076"/>
          <ac:spMkLst>
            <pc:docMk/>
            <pc:sldMk cId="694560275" sldId="262"/>
            <ac:spMk id="5" creationId="{49AC65AF-8CA1-4FD1-B252-6FB0E593B3C3}"/>
          </ac:spMkLst>
        </pc:spChg>
        <pc:spChg chg="mod">
          <ac:chgData name="Nitschelm, Charlie J" userId="S::cjn1012@wildcats.unh.edu::269cc1b6-d2f7-4da3-955c-a3382d3bf369" providerId="AD" clId="Web-{71308C6C-0987-4F81-8AA5-2D30A784670A}" dt="2018-11-27T23:15:23.494" v="561" actId="1076"/>
          <ac:spMkLst>
            <pc:docMk/>
            <pc:sldMk cId="694560275" sldId="262"/>
            <ac:spMk id="23" creationId="{7766EA97-9D45-489E-986F-B54CEFD705EA}"/>
          </ac:spMkLst>
        </pc:spChg>
        <pc:spChg chg="mod">
          <ac:chgData name="Nitschelm, Charlie J" userId="S::cjn1012@wildcats.unh.edu::269cc1b6-d2f7-4da3-955c-a3382d3bf369" providerId="AD" clId="Web-{71308C6C-0987-4F81-8AA5-2D30A784670A}" dt="2018-11-27T23:15:27.697" v="562" actId="1076"/>
          <ac:spMkLst>
            <pc:docMk/>
            <pc:sldMk cId="694560275" sldId="262"/>
            <ac:spMk id="25" creationId="{932445A0-D3ED-435F-897F-BD78CC3E65AA}"/>
          </ac:spMkLst>
        </pc:spChg>
      </pc:sldChg>
      <pc:sldChg chg="new">
        <pc:chgData name="Nitschelm, Charlie J" userId="S::cjn1012@wildcats.unh.edu::269cc1b6-d2f7-4da3-955c-a3382d3bf369" providerId="AD" clId="Web-{71308C6C-0987-4F81-8AA5-2D30A784670A}" dt="2018-11-27T22:57:43.338" v="420"/>
        <pc:sldMkLst>
          <pc:docMk/>
          <pc:sldMk cId="2018871347" sldId="263"/>
        </pc:sldMkLst>
      </pc:sldChg>
      <pc:sldChg chg="new">
        <pc:chgData name="Nitschelm, Charlie J" userId="S::cjn1012@wildcats.unh.edu::269cc1b6-d2f7-4da3-955c-a3382d3bf369" providerId="AD" clId="Web-{71308C6C-0987-4F81-8AA5-2D30A784670A}" dt="2018-11-27T22:57:45.588" v="421"/>
        <pc:sldMkLst>
          <pc:docMk/>
          <pc:sldMk cId="1424734155" sldId="264"/>
        </pc:sldMkLst>
      </pc:sldChg>
      <pc:sldChg chg="new">
        <pc:chgData name="Nitschelm, Charlie J" userId="S::cjn1012@wildcats.unh.edu::269cc1b6-d2f7-4da3-955c-a3382d3bf369" providerId="AD" clId="Web-{71308C6C-0987-4F81-8AA5-2D30A784670A}" dt="2018-11-27T22:57:47.682" v="422"/>
        <pc:sldMkLst>
          <pc:docMk/>
          <pc:sldMk cId="3262273600" sldId="265"/>
        </pc:sldMkLst>
      </pc:sldChg>
      <pc:sldChg chg="addSp modSp new">
        <pc:chgData name="Nitschelm, Charlie J" userId="S::cjn1012@wildcats.unh.edu::269cc1b6-d2f7-4da3-955c-a3382d3bf369" providerId="AD" clId="Web-{71308C6C-0987-4F81-8AA5-2D30A784670A}" dt="2018-11-27T22:58:57.544" v="536" actId="1076"/>
        <pc:sldMkLst>
          <pc:docMk/>
          <pc:sldMk cId="801342999" sldId="266"/>
        </pc:sldMkLst>
        <pc:spChg chg="mod">
          <ac:chgData name="Nitschelm, Charlie J" userId="S::cjn1012@wildcats.unh.edu::269cc1b6-d2f7-4da3-955c-a3382d3bf369" providerId="AD" clId="Web-{71308C6C-0987-4F81-8AA5-2D30A784670A}" dt="2018-11-27T22:58:34.950" v="521" actId="1076"/>
          <ac:spMkLst>
            <pc:docMk/>
            <pc:sldMk cId="801342999" sldId="266"/>
            <ac:spMk id="2" creationId="{7297B7D8-F0AC-43DC-B123-026CEB305A9C}"/>
          </ac:spMkLst>
        </pc:spChg>
        <pc:spChg chg="add mod">
          <ac:chgData name="Nitschelm, Charlie J" userId="S::cjn1012@wildcats.unh.edu::269cc1b6-d2f7-4da3-955c-a3382d3bf369" providerId="AD" clId="Web-{71308C6C-0987-4F81-8AA5-2D30A784670A}" dt="2018-11-27T22:58:57.544" v="536" actId="1076"/>
          <ac:spMkLst>
            <pc:docMk/>
            <pc:sldMk cId="801342999" sldId="266"/>
            <ac:spMk id="4" creationId="{648050C1-0714-4A6C-8D65-185E9B1F17B0}"/>
          </ac:spMkLst>
        </pc:spChg>
      </pc:sldChg>
    </pc:docChg>
  </pc:docChgLst>
  <pc:docChgLst>
    <pc:chgData name="Simmonds, Lucas P" userId="S::lps1003@wildcats.unh.edu::da4c39a2-83e7-496c-aebc-fba962cf5c7a" providerId="AD" clId="Web-{A8D2EFD8-09FE-4A50-A86A-728F8EFB5373}"/>
    <pc:docChg chg="modSld">
      <pc:chgData name="Simmonds, Lucas P" userId="S::lps1003@wildcats.unh.edu::da4c39a2-83e7-496c-aebc-fba962cf5c7a" providerId="AD" clId="Web-{A8D2EFD8-09FE-4A50-A86A-728F8EFB5373}" dt="2018-11-28T00:41:58.307" v="445" actId="20577"/>
      <pc:docMkLst>
        <pc:docMk/>
      </pc:docMkLst>
      <pc:sldChg chg="modSp">
        <pc:chgData name="Simmonds, Lucas P" userId="S::lps1003@wildcats.unh.edu::da4c39a2-83e7-496c-aebc-fba962cf5c7a" providerId="AD" clId="Web-{A8D2EFD8-09FE-4A50-A86A-728F8EFB5373}" dt="2018-11-28T00:41:52.370" v="443" actId="20577"/>
        <pc:sldMkLst>
          <pc:docMk/>
          <pc:sldMk cId="3573353864" sldId="258"/>
        </pc:sldMkLst>
        <pc:spChg chg="mod">
          <ac:chgData name="Simmonds, Lucas P" userId="S::lps1003@wildcats.unh.edu::da4c39a2-83e7-496c-aebc-fba962cf5c7a" providerId="AD" clId="Web-{A8D2EFD8-09FE-4A50-A86A-728F8EFB5373}" dt="2018-11-28T00:41:52.370" v="443" actId="20577"/>
          <ac:spMkLst>
            <pc:docMk/>
            <pc:sldMk cId="3573353864" sldId="258"/>
            <ac:spMk id="3" creationId="{84C0D46B-C27A-4AE5-BFDA-B400937DD79B}"/>
          </ac:spMkLst>
        </pc:spChg>
      </pc:sldChg>
      <pc:sldChg chg="modSp">
        <pc:chgData name="Simmonds, Lucas P" userId="S::lps1003@wildcats.unh.edu::da4c39a2-83e7-496c-aebc-fba962cf5c7a" providerId="AD" clId="Web-{A8D2EFD8-09FE-4A50-A86A-728F8EFB5373}" dt="2018-11-27T23:48:44.688" v="204" actId="20577"/>
        <pc:sldMkLst>
          <pc:docMk/>
          <pc:sldMk cId="4202930196" sldId="261"/>
        </pc:sldMkLst>
        <pc:spChg chg="mod">
          <ac:chgData name="Simmonds, Lucas P" userId="S::lps1003@wildcats.unh.edu::da4c39a2-83e7-496c-aebc-fba962cf5c7a" providerId="AD" clId="Web-{A8D2EFD8-09FE-4A50-A86A-728F8EFB5373}" dt="2018-11-27T23:48:44.688" v="204" actId="20577"/>
          <ac:spMkLst>
            <pc:docMk/>
            <pc:sldMk cId="4202930196" sldId="261"/>
            <ac:spMk id="3" creationId="{FA92BD13-6C5A-41B2-854D-30CD830DCD1B}"/>
          </ac:spMkLst>
        </pc:spChg>
      </pc:sldChg>
    </pc:docChg>
  </pc:docChgLst>
  <pc:docChgLst>
    <pc:chgData name="Thyne, Ross D" userId="S::rdt1002@wildcats.unh.edu::8a05ef8d-9919-46b0-aace-eca53540781b" providerId="AD" clId="Web-{44ED4955-1661-4070-8401-2E24B48F00B2}"/>
    <pc:docChg chg="modSld sldOrd">
      <pc:chgData name="Thyne, Ross D" userId="S::rdt1002@wildcats.unh.edu::8a05ef8d-9919-46b0-aace-eca53540781b" providerId="AD" clId="Web-{44ED4955-1661-4070-8401-2E24B48F00B2}" dt="2018-11-27T23:22:55.599" v="7" actId="20577"/>
      <pc:docMkLst>
        <pc:docMk/>
      </pc:docMkLst>
      <pc:sldChg chg="modSp">
        <pc:chgData name="Thyne, Ross D" userId="S::rdt1002@wildcats.unh.edu::8a05ef8d-9919-46b0-aace-eca53540781b" providerId="AD" clId="Web-{44ED4955-1661-4070-8401-2E24B48F00B2}" dt="2018-11-27T23:22:53.927" v="5" actId="20577"/>
        <pc:sldMkLst>
          <pc:docMk/>
          <pc:sldMk cId="2604647666" sldId="256"/>
        </pc:sldMkLst>
        <pc:spChg chg="mod">
          <ac:chgData name="Thyne, Ross D" userId="S::rdt1002@wildcats.unh.edu::8a05ef8d-9919-46b0-aace-eca53540781b" providerId="AD" clId="Web-{44ED4955-1661-4070-8401-2E24B48F00B2}" dt="2018-11-27T23:22:53.927" v="5" actId="20577"/>
          <ac:spMkLst>
            <pc:docMk/>
            <pc:sldMk cId="2604647666" sldId="256"/>
            <ac:spMk id="2" creationId="{669D209D-39A0-4802-ACB2-D35C447AC10D}"/>
          </ac:spMkLst>
        </pc:spChg>
      </pc:sldChg>
      <pc:sldChg chg="ord">
        <pc:chgData name="Thyne, Ross D" userId="S::rdt1002@wildcats.unh.edu::8a05ef8d-9919-46b0-aace-eca53540781b" providerId="AD" clId="Web-{44ED4955-1661-4070-8401-2E24B48F00B2}" dt="2018-11-27T23:19:50.332" v="0" actId="20577"/>
        <pc:sldMkLst>
          <pc:docMk/>
          <pc:sldMk cId="943391065" sldId="260"/>
        </pc:sldMkLst>
      </pc:sldChg>
    </pc:docChg>
  </pc:docChgLst>
  <pc:docChgLst>
    <pc:chgData name="Nitschelm, Charlie J" userId="S::cjn1012@wildcats.unh.edu::269cc1b6-d2f7-4da3-955c-a3382d3bf369" providerId="AD" clId="Web-{192C89D1-3868-E5CB-6C14-EDDF5415D96F}"/>
    <pc:docChg chg="modSld">
      <pc:chgData name="Nitschelm, Charlie J" userId="S::cjn1012@wildcats.unh.edu::269cc1b6-d2f7-4da3-955c-a3382d3bf369" providerId="AD" clId="Web-{192C89D1-3868-E5CB-6C14-EDDF5415D96F}" dt="2018-11-27T23:50:30.837" v="87" actId="1076"/>
      <pc:docMkLst>
        <pc:docMk/>
      </pc:docMkLst>
      <pc:sldChg chg="addSp delSp modSp">
        <pc:chgData name="Nitschelm, Charlie J" userId="S::cjn1012@wildcats.unh.edu::269cc1b6-d2f7-4da3-955c-a3382d3bf369" providerId="AD" clId="Web-{192C89D1-3868-E5CB-6C14-EDDF5415D96F}" dt="2018-11-27T23:50:30.837" v="87" actId="1076"/>
        <pc:sldMkLst>
          <pc:docMk/>
          <pc:sldMk cId="2299937039" sldId="257"/>
        </pc:sldMkLst>
        <pc:spChg chg="mod">
          <ac:chgData name="Nitschelm, Charlie J" userId="S::cjn1012@wildcats.unh.edu::269cc1b6-d2f7-4da3-955c-a3382d3bf369" providerId="AD" clId="Web-{192C89D1-3868-E5CB-6C14-EDDF5415D96F}" dt="2018-11-27T23:50:30.837" v="87" actId="1076"/>
          <ac:spMkLst>
            <pc:docMk/>
            <pc:sldMk cId="2299937039" sldId="257"/>
            <ac:spMk id="3" creationId="{B6F68171-117F-4372-87B8-178603BFA124}"/>
          </ac:spMkLst>
        </pc:spChg>
        <pc:spChg chg="del">
          <ac:chgData name="Nitschelm, Charlie J" userId="S::cjn1012@wildcats.unh.edu::269cc1b6-d2f7-4da3-955c-a3382d3bf369" providerId="AD" clId="Web-{192C89D1-3868-E5CB-6C14-EDDF5415D96F}" dt="2018-11-27T23:48:55.053" v="5" actId="1076"/>
          <ac:spMkLst>
            <pc:docMk/>
            <pc:sldMk cId="2299937039" sldId="257"/>
            <ac:spMk id="4" creationId="{596F5CB0-BEF5-4683-A72D-00F4C5E1FCE5}"/>
          </ac:spMkLst>
        </pc:spChg>
        <pc:spChg chg="del">
          <ac:chgData name="Nitschelm, Charlie J" userId="S::cjn1012@wildcats.unh.edu::269cc1b6-d2f7-4da3-955c-a3382d3bf369" providerId="AD" clId="Web-{192C89D1-3868-E5CB-6C14-EDDF5415D96F}" dt="2018-11-27T23:48:55.053" v="4" actId="1076"/>
          <ac:spMkLst>
            <pc:docMk/>
            <pc:sldMk cId="2299937039" sldId="257"/>
            <ac:spMk id="6" creationId="{5F71F34A-7525-4FC5-B286-D2907C73F129}"/>
          </ac:spMkLst>
        </pc:spChg>
        <pc:spChg chg="del">
          <ac:chgData name="Nitschelm, Charlie J" userId="S::cjn1012@wildcats.unh.edu::269cc1b6-d2f7-4da3-955c-a3382d3bf369" providerId="AD" clId="Web-{192C89D1-3868-E5CB-6C14-EDDF5415D96F}" dt="2018-11-27T23:48:55.037" v="3" actId="1076"/>
          <ac:spMkLst>
            <pc:docMk/>
            <pc:sldMk cId="2299937039" sldId="257"/>
            <ac:spMk id="8" creationId="{AACDE2AA-6B93-4533-A1FB-624F8A502B13}"/>
          </ac:spMkLst>
        </pc:spChg>
        <pc:spChg chg="del">
          <ac:chgData name="Nitschelm, Charlie J" userId="S::cjn1012@wildcats.unh.edu::269cc1b6-d2f7-4da3-955c-a3382d3bf369" providerId="AD" clId="Web-{192C89D1-3868-E5CB-6C14-EDDF5415D96F}" dt="2018-11-27T23:48:55.037" v="2" actId="1076"/>
          <ac:spMkLst>
            <pc:docMk/>
            <pc:sldMk cId="2299937039" sldId="257"/>
            <ac:spMk id="10" creationId="{4A4137C0-E38A-4002-9FA6-E6B3CC3AE12B}"/>
          </ac:spMkLst>
        </pc:spChg>
        <pc:spChg chg="del">
          <ac:chgData name="Nitschelm, Charlie J" userId="S::cjn1012@wildcats.unh.edu::269cc1b6-d2f7-4da3-955c-a3382d3bf369" providerId="AD" clId="Web-{192C89D1-3868-E5CB-6C14-EDDF5415D96F}" dt="2018-11-27T23:48:56.256" v="10" actId="1076"/>
          <ac:spMkLst>
            <pc:docMk/>
            <pc:sldMk cId="2299937039" sldId="257"/>
            <ac:spMk id="12" creationId="{BF86CDEF-43E5-472B-942A-C0252ABAA96D}"/>
          </ac:spMkLst>
        </pc:spChg>
        <pc:spChg chg="del">
          <ac:chgData name="Nitschelm, Charlie J" userId="S::cjn1012@wildcats.unh.edu::269cc1b6-d2f7-4da3-955c-a3382d3bf369" providerId="AD" clId="Web-{192C89D1-3868-E5CB-6C14-EDDF5415D96F}" dt="2018-11-27T23:48:56.256" v="9" actId="1076"/>
          <ac:spMkLst>
            <pc:docMk/>
            <pc:sldMk cId="2299937039" sldId="257"/>
            <ac:spMk id="13" creationId="{4C84FDBF-81C7-46BB-8B5B-07F80E439132}"/>
          </ac:spMkLst>
        </pc:spChg>
        <pc:spChg chg="del">
          <ac:chgData name="Nitschelm, Charlie J" userId="S::cjn1012@wildcats.unh.edu::269cc1b6-d2f7-4da3-955c-a3382d3bf369" providerId="AD" clId="Web-{192C89D1-3868-E5CB-6C14-EDDF5415D96F}" dt="2018-11-27T23:48:56.256" v="8" actId="1076"/>
          <ac:spMkLst>
            <pc:docMk/>
            <pc:sldMk cId="2299937039" sldId="257"/>
            <ac:spMk id="14" creationId="{FDDF8746-DDBC-48F1-ADFD-489393466FB2}"/>
          </ac:spMkLst>
        </pc:spChg>
        <pc:spChg chg="del">
          <ac:chgData name="Nitschelm, Charlie J" userId="S::cjn1012@wildcats.unh.edu::269cc1b6-d2f7-4da3-955c-a3382d3bf369" providerId="AD" clId="Web-{192C89D1-3868-E5CB-6C14-EDDF5415D96F}" dt="2018-11-27T23:48:56.256" v="7" actId="1076"/>
          <ac:spMkLst>
            <pc:docMk/>
            <pc:sldMk cId="2299937039" sldId="257"/>
            <ac:spMk id="15" creationId="{969DDBE7-89B3-4ACC-B609-5E19E1D128A0}"/>
          </ac:spMkLst>
        </pc:spChg>
        <pc:spChg chg="del">
          <ac:chgData name="Nitschelm, Charlie J" userId="S::cjn1012@wildcats.unh.edu::269cc1b6-d2f7-4da3-955c-a3382d3bf369" providerId="AD" clId="Web-{192C89D1-3868-E5CB-6C14-EDDF5415D96F}" dt="2018-11-27T23:48:56.256" v="6" actId="1076"/>
          <ac:spMkLst>
            <pc:docMk/>
            <pc:sldMk cId="2299937039" sldId="257"/>
            <ac:spMk id="16" creationId="{4ED2D2D8-F627-4AF5-A43A-2ECEE37DB350}"/>
          </ac:spMkLst>
        </pc:spChg>
        <pc:spChg chg="add del mod">
          <ac:chgData name="Nitschelm, Charlie J" userId="S::cjn1012@wildcats.unh.edu::269cc1b6-d2f7-4da3-955c-a3382d3bf369" providerId="AD" clId="Web-{192C89D1-3868-E5CB-6C14-EDDF5415D96F}" dt="2018-11-27T23:50:23.774" v="84" actId="1076"/>
          <ac:spMkLst>
            <pc:docMk/>
            <pc:sldMk cId="2299937039" sldId="257"/>
            <ac:spMk id="17" creationId="{0DA993ED-EB4F-4519-A671-E264E4AEB12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72A7EB45-AFD2-4C56-AD60-998D6B3E87B1}" type="datetimeFigureOut">
              <a:rPr lang="en-US" smtClean="0"/>
              <a:t>12/11/2018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44798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A7EB45-AFD2-4C56-AD60-998D6B3E87B1}" type="datetimeFigureOut">
              <a:rPr lang="en-US" smtClean="0"/>
              <a:t>12/11/2018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791863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A7EB45-AFD2-4C56-AD60-998D6B3E87B1}" type="datetimeFigureOut">
              <a:rPr lang="en-US" smtClean="0"/>
              <a:t>12/11/2018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243565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A7EB45-AFD2-4C56-AD60-998D6B3E87B1}" type="datetimeFigureOut">
              <a:rPr lang="en-US" smtClean="0"/>
              <a:t>12/11/2018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3094903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2A7EB45-AFD2-4C56-AD60-998D6B3E87B1}" type="datetimeFigureOut">
              <a:rPr lang="en-US" smtClean="0"/>
              <a:t>12/11/2018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758025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72A7EB45-AFD2-4C56-AD60-998D6B3E87B1}" type="datetimeFigureOut">
              <a:rPr lang="en-US" smtClean="0"/>
              <a:t>12/11/2018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3800268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72A7EB45-AFD2-4C56-AD60-998D6B3E87B1}" type="datetimeFigureOut">
              <a:rPr lang="en-US" smtClean="0"/>
              <a:t>12/11/2018</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718860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72A7EB45-AFD2-4C56-AD60-998D6B3E87B1}" type="datetimeFigureOut">
              <a:rPr lang="en-US" smtClean="0"/>
              <a:t>12/11/2018</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939556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2A7EB45-AFD2-4C56-AD60-998D6B3E87B1}" type="datetimeFigureOut">
              <a:rPr lang="en-US" smtClean="0"/>
              <a:t>12/11/2018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1095827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2A7EB45-AFD2-4C56-AD60-998D6B3E87B1}" type="datetimeFigureOut">
              <a:rPr lang="en-US" smtClean="0"/>
              <a:t>12/11/2018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233537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72A7EB45-AFD2-4C56-AD60-998D6B3E87B1}" type="datetimeFigureOut">
              <a:rPr lang="en-US" smtClean="0"/>
              <a:t>12/11/2018</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E59E4F2C-D21E-4CC3-9538-E5552DD2ABC8}" type="slidenum">
              <a:rPr lang="en-US" smtClean="0"/>
              <a:t>‹#›</a:t>
            </a:fld>
            <a:endParaRPr lang="en-US"/>
          </a:p>
        </p:txBody>
      </p:sp>
    </p:spTree>
    <p:extLst>
      <p:ext uri="{BB962C8B-B14F-4D97-AF65-F5344CB8AC3E}">
        <p14:creationId xmlns:p14="http://schemas.microsoft.com/office/powerpoint/2010/main" val="3494796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2A7EB45-AFD2-4C56-AD60-998D6B3E87B1}" type="datetimeFigureOut">
              <a:rPr lang="en-US" smtClean="0"/>
              <a:t>12/11/2018</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E59E4F2C-D21E-4CC3-9538-E5552DD2ABC8}" type="slidenum">
              <a:rPr lang="en-US" smtClean="0"/>
              <a:t>‹#›</a:t>
            </a:fld>
            <a:endParaRPr lang="en-US"/>
          </a:p>
        </p:txBody>
      </p:sp>
    </p:spTree>
    <p:extLst>
      <p:ext uri="{BB962C8B-B14F-4D97-AF65-F5344CB8AC3E}">
        <p14:creationId xmlns:p14="http://schemas.microsoft.com/office/powerpoint/2010/main" val="56724119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209D-39A0-4802-ACB2-D35C447AC10D}"/>
              </a:ext>
            </a:extLst>
          </p:cNvPr>
          <p:cNvSpPr>
            <a:spLocks noGrp="1"/>
          </p:cNvSpPr>
          <p:nvPr>
            <p:ph type="ctrTitle"/>
          </p:nvPr>
        </p:nvSpPr>
        <p:spPr>
          <a:xfrm>
            <a:off x="1064241" y="2772228"/>
            <a:ext cx="7183730" cy="1022001"/>
          </a:xfrm>
        </p:spPr>
        <p:txBody>
          <a:bodyPr/>
          <a:lstStyle/>
          <a:p>
            <a:pPr algn="ctr"/>
            <a:r>
              <a:rPr lang="en-US" b="1"/>
              <a:t>Play That Track, Ross!</a:t>
            </a:r>
            <a:endParaRPr lang="en-US"/>
          </a:p>
        </p:txBody>
      </p:sp>
      <p:sp>
        <p:nvSpPr>
          <p:cNvPr id="3" name="Subtitle 2">
            <a:extLst>
              <a:ext uri="{FF2B5EF4-FFF2-40B4-BE49-F238E27FC236}">
                <a16:creationId xmlns:a16="http://schemas.microsoft.com/office/drawing/2014/main" id="{4F49E2D5-54E6-401D-B3AC-C6566BCC8C69}"/>
              </a:ext>
            </a:extLst>
          </p:cNvPr>
          <p:cNvSpPr>
            <a:spLocks noGrp="1"/>
          </p:cNvSpPr>
          <p:nvPr>
            <p:ph type="subTitle" idx="1"/>
          </p:nvPr>
        </p:nvSpPr>
        <p:spPr>
          <a:xfrm>
            <a:off x="9523813" y="2103892"/>
            <a:ext cx="2723801" cy="2596539"/>
          </a:xfrm>
        </p:spPr>
        <p:txBody>
          <a:bodyPr>
            <a:normAutofit/>
          </a:bodyPr>
          <a:lstStyle/>
          <a:p>
            <a:r>
              <a:rPr lang="en-US" b="1">
                <a:solidFill>
                  <a:schemeClr val="tx1"/>
                </a:solidFill>
              </a:rPr>
              <a:t>Presented by: </a:t>
            </a:r>
          </a:p>
          <a:p>
            <a:r>
              <a:rPr lang="en-US" b="1">
                <a:solidFill>
                  <a:schemeClr val="tx1"/>
                </a:solidFill>
              </a:rPr>
              <a:t>Charlie </a:t>
            </a:r>
            <a:r>
              <a:rPr lang="en-US" b="1" err="1">
                <a:solidFill>
                  <a:schemeClr val="tx1"/>
                </a:solidFill>
              </a:rPr>
              <a:t>Nitschelm</a:t>
            </a:r>
            <a:endParaRPr lang="en-US" b="1">
              <a:solidFill>
                <a:schemeClr val="tx1"/>
              </a:solidFill>
            </a:endParaRPr>
          </a:p>
          <a:p>
            <a:r>
              <a:rPr lang="en-US" b="1">
                <a:solidFill>
                  <a:schemeClr val="tx1"/>
                </a:solidFill>
              </a:rPr>
              <a:t>Lucas Simmonds</a:t>
            </a:r>
          </a:p>
          <a:p>
            <a:r>
              <a:rPr lang="en-US" b="1">
                <a:solidFill>
                  <a:schemeClr val="tx1"/>
                </a:solidFill>
              </a:rPr>
              <a:t>Ross Thyne </a:t>
            </a:r>
          </a:p>
          <a:p>
            <a:r>
              <a:rPr lang="en-US" b="1">
                <a:solidFill>
                  <a:schemeClr val="tx1"/>
                </a:solidFill>
              </a:rPr>
              <a:t>Victor Lendaro</a:t>
            </a:r>
          </a:p>
        </p:txBody>
      </p:sp>
      <p:sp>
        <p:nvSpPr>
          <p:cNvPr id="4" name="TextBox 3">
            <a:extLst>
              <a:ext uri="{FF2B5EF4-FFF2-40B4-BE49-F238E27FC236}">
                <a16:creationId xmlns:a16="http://schemas.microsoft.com/office/drawing/2014/main" id="{53F8557A-CEE6-4C82-9FC3-2697D890B980}"/>
              </a:ext>
            </a:extLst>
          </p:cNvPr>
          <p:cNvSpPr txBox="1"/>
          <p:nvPr/>
        </p:nvSpPr>
        <p:spPr>
          <a:xfrm>
            <a:off x="5867399" y="379004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 Dynamics Project</a:t>
            </a:r>
          </a:p>
        </p:txBody>
      </p:sp>
    </p:spTree>
    <p:extLst>
      <p:ext uri="{BB962C8B-B14F-4D97-AF65-F5344CB8AC3E}">
        <p14:creationId xmlns:p14="http://schemas.microsoft.com/office/powerpoint/2010/main" val="2604647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DB3A2A-58D2-4A20-87C7-C40C48199883}"/>
              </a:ext>
            </a:extLst>
          </p:cNvPr>
          <p:cNvSpPr txBox="1"/>
          <p:nvPr/>
        </p:nvSpPr>
        <p:spPr>
          <a:xfrm>
            <a:off x="433613" y="1386113"/>
            <a:ext cx="2525484" cy="280076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The </a:t>
            </a:r>
          </a:p>
          <a:p>
            <a:r>
              <a:rPr lang="en-US" sz="4400"/>
              <a:t>Rube </a:t>
            </a:r>
          </a:p>
          <a:p>
            <a:r>
              <a:rPr lang="en-US" sz="4400"/>
              <a:t>Goldberg </a:t>
            </a:r>
          </a:p>
          <a:p>
            <a:r>
              <a:rPr lang="en-US" sz="4400"/>
              <a:t>Machine</a:t>
            </a:r>
          </a:p>
        </p:txBody>
      </p:sp>
      <p:sp>
        <p:nvSpPr>
          <p:cNvPr id="5" name="TextBox 4">
            <a:extLst>
              <a:ext uri="{FF2B5EF4-FFF2-40B4-BE49-F238E27FC236}">
                <a16:creationId xmlns:a16="http://schemas.microsoft.com/office/drawing/2014/main" id="{49AC65AF-8CA1-4FD1-B252-6FB0E593B3C3}"/>
              </a:ext>
            </a:extLst>
          </p:cNvPr>
          <p:cNvSpPr txBox="1"/>
          <p:nvPr/>
        </p:nvSpPr>
        <p:spPr>
          <a:xfrm>
            <a:off x="1159329" y="418918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 Overview</a:t>
            </a:r>
          </a:p>
        </p:txBody>
      </p:sp>
      <p:grpSp>
        <p:nvGrpSpPr>
          <p:cNvPr id="50" name="Group 49"/>
          <p:cNvGrpSpPr/>
          <p:nvPr/>
        </p:nvGrpSpPr>
        <p:grpSpPr>
          <a:xfrm>
            <a:off x="3387703" y="993774"/>
            <a:ext cx="8320427" cy="4333252"/>
            <a:chOff x="3463903" y="850899"/>
            <a:chExt cx="8320427" cy="4333252"/>
          </a:xfrm>
        </p:grpSpPr>
        <p:sp>
          <p:nvSpPr>
            <p:cNvPr id="3" name="Cylinder 2">
              <a:extLst>
                <a:ext uri="{FF2B5EF4-FFF2-40B4-BE49-F238E27FC236}">
                  <a16:creationId xmlns:a16="http://schemas.microsoft.com/office/drawing/2014/main" id="{259E9305-4978-4FEB-819C-117F25E9A2E5}"/>
                </a:ext>
              </a:extLst>
            </p:cNvPr>
            <p:cNvSpPr/>
            <p:nvPr/>
          </p:nvSpPr>
          <p:spPr>
            <a:xfrm rot="2149901">
              <a:off x="4035187" y="2903177"/>
              <a:ext cx="402764" cy="482443"/>
            </a:xfrm>
            <a:prstGeom prst="can">
              <a:avLst>
                <a:gd name="adj" fmla="val 14819"/>
              </a:avLst>
            </a:prstGeom>
            <a:gradFill>
              <a:gsLst>
                <a:gs pos="0">
                  <a:scrgbClr r="0" g="0" b="0"/>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alpha val="48000"/>
                    <a:lumMod val="0"/>
                    <a:lumOff val="100000"/>
                  </a:schemeClr>
                </a:gs>
              </a:gsLst>
              <a:lin ang="5400000" scaled="1"/>
            </a:gra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235D1C69-E14B-4837-9AE5-D875CEF44AC9}"/>
                </a:ext>
              </a:extLst>
            </p:cNvPr>
            <p:cNvCxnSpPr>
              <a:stCxn id="3" idx="0"/>
            </p:cNvCxnSpPr>
            <p:nvPr/>
          </p:nvCxnSpPr>
          <p:spPr>
            <a:xfrm flipV="1">
              <a:off x="4342841" y="850899"/>
              <a:ext cx="1398536" cy="2146321"/>
            </a:xfrm>
            <a:prstGeom prst="line">
              <a:avLst/>
            </a:prstGeom>
            <a:ln>
              <a:solidFill>
                <a:srgbClr val="57C2D7"/>
              </a:solidFill>
              <a:prstDash val="sysDash"/>
            </a:ln>
          </p:spPr>
          <p:style>
            <a:lnRef idx="1">
              <a:schemeClr val="accent1"/>
            </a:lnRef>
            <a:fillRef idx="0">
              <a:schemeClr val="accent1"/>
            </a:fillRef>
            <a:effectRef idx="0">
              <a:schemeClr val="accent1"/>
            </a:effectRef>
            <a:fontRef idx="minor">
              <a:schemeClr val="tx1"/>
            </a:fontRef>
          </p:style>
        </p:cxnSp>
        <p:sp>
          <p:nvSpPr>
            <p:cNvPr id="11" name="Cylinder 10">
              <a:extLst>
                <a:ext uri="{FF2B5EF4-FFF2-40B4-BE49-F238E27FC236}">
                  <a16:creationId xmlns:a16="http://schemas.microsoft.com/office/drawing/2014/main" id="{1B44EA94-0DF0-4D3F-B4BA-89B3654B3B7F}"/>
                </a:ext>
              </a:extLst>
            </p:cNvPr>
            <p:cNvSpPr/>
            <p:nvPr/>
          </p:nvSpPr>
          <p:spPr>
            <a:xfrm>
              <a:off x="5514041" y="3287566"/>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9D893F5-BA2D-4951-AC52-0DF477D99F20}"/>
                </a:ext>
              </a:extLst>
            </p:cNvPr>
            <p:cNvCxnSpPr>
              <a:cxnSpLocks/>
            </p:cNvCxnSpPr>
            <p:nvPr/>
          </p:nvCxnSpPr>
          <p:spPr>
            <a:xfrm flipV="1">
              <a:off x="5721485" y="876216"/>
              <a:ext cx="19894" cy="2411350"/>
            </a:xfrm>
            <a:prstGeom prst="line">
              <a:avLst/>
            </a:prstGeom>
            <a:ln>
              <a:solidFill>
                <a:srgbClr val="2FAEC7"/>
              </a:solidFill>
              <a:prstDash val="soli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66EA97-9D45-489E-986F-B54CEFD705EA}"/>
                </a:ext>
              </a:extLst>
            </p:cNvPr>
            <p:cNvSpPr/>
            <p:nvPr/>
          </p:nvSpPr>
          <p:spPr>
            <a:xfrm>
              <a:off x="5916805" y="3278495"/>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24" name="Rectangle 23">
              <a:extLst>
                <a:ext uri="{FF2B5EF4-FFF2-40B4-BE49-F238E27FC236}">
                  <a16:creationId xmlns:a16="http://schemas.microsoft.com/office/drawing/2014/main" id="{91743A2C-80A0-4B42-A563-D6B16CCBF835}"/>
                </a:ext>
              </a:extLst>
            </p:cNvPr>
            <p:cNvSpPr/>
            <p:nvPr/>
          </p:nvSpPr>
          <p:spPr>
            <a:xfrm>
              <a:off x="5919265" y="3833743"/>
              <a:ext cx="2199498" cy="369333"/>
            </a:xfrm>
            <a:prstGeom prst="rect">
              <a:avLst/>
            </a:prstGeom>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32445A0-D3ED-435F-897F-BD78CC3E65AA}"/>
                </a:ext>
              </a:extLst>
            </p:cNvPr>
            <p:cNvSpPr/>
            <p:nvPr/>
          </p:nvSpPr>
          <p:spPr>
            <a:xfrm>
              <a:off x="5919265" y="3293545"/>
              <a:ext cx="2199498" cy="540107"/>
            </a:xfrm>
            <a:prstGeom prst="rect">
              <a:avLst/>
            </a:prstGeom>
            <a:solidFill>
              <a:schemeClr val="bg1">
                <a:lumMod val="75000"/>
                <a:alpha val="1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27D21F6-BDE8-4347-B2ED-E3BAA522AD40}"/>
                </a:ext>
              </a:extLst>
            </p:cNvPr>
            <p:cNvSpPr/>
            <p:nvPr/>
          </p:nvSpPr>
          <p:spPr>
            <a:xfrm>
              <a:off x="7570123" y="3287566"/>
              <a:ext cx="548640" cy="545932"/>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31" name="Cube 30">
              <a:extLst>
                <a:ext uri="{FF2B5EF4-FFF2-40B4-BE49-F238E27FC236}">
                  <a16:creationId xmlns:a16="http://schemas.microsoft.com/office/drawing/2014/main" id="{E39BD749-41EC-43B8-AD87-9CEEBAB617BD}"/>
                </a:ext>
              </a:extLst>
            </p:cNvPr>
            <p:cNvSpPr/>
            <p:nvPr/>
          </p:nvSpPr>
          <p:spPr>
            <a:xfrm>
              <a:off x="9991725" y="4203076"/>
              <a:ext cx="1790700" cy="981075"/>
            </a:xfrm>
            <a:prstGeom prst="cube">
              <a:avLst>
                <a:gd name="adj" fmla="val 41505"/>
              </a:avLst>
            </a:prstGeom>
            <a:solidFill>
              <a:srgbClr val="C18D0B"/>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3630D7-7465-4EDF-958C-68A9904A72F0}"/>
                </a:ext>
              </a:extLst>
            </p:cNvPr>
            <p:cNvSpPr/>
            <p:nvPr/>
          </p:nvSpPr>
          <p:spPr>
            <a:xfrm>
              <a:off x="9991726" y="4838699"/>
              <a:ext cx="1390650" cy="345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898B48B7-F698-4AF8-9CD0-F0CB8DBF4646}"/>
                </a:ext>
              </a:extLst>
            </p:cNvPr>
            <p:cNvSpPr/>
            <p:nvPr/>
          </p:nvSpPr>
          <p:spPr>
            <a:xfrm>
              <a:off x="11382375" y="4438650"/>
              <a:ext cx="401955" cy="739140"/>
            </a:xfrm>
            <a:custGeom>
              <a:avLst/>
              <a:gdLst>
                <a:gd name="connsiteX0" fmla="*/ 0 w 401955"/>
                <a:gd name="connsiteY0" fmla="*/ 739140 h 739140"/>
                <a:gd name="connsiteX1" fmla="*/ 398145 w 401955"/>
                <a:gd name="connsiteY1" fmla="*/ 340995 h 739140"/>
                <a:gd name="connsiteX2" fmla="*/ 401955 w 401955"/>
                <a:gd name="connsiteY2" fmla="*/ 0 h 739140"/>
                <a:gd name="connsiteX3" fmla="*/ 1905 w 401955"/>
                <a:gd name="connsiteY3" fmla="*/ 396240 h 739140"/>
                <a:gd name="connsiteX4" fmla="*/ 0 w 401955"/>
                <a:gd name="connsiteY4" fmla="*/ 739140 h 739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 h="739140">
                  <a:moveTo>
                    <a:pt x="0" y="739140"/>
                  </a:moveTo>
                  <a:lnTo>
                    <a:pt x="398145" y="340995"/>
                  </a:lnTo>
                  <a:lnTo>
                    <a:pt x="401955" y="0"/>
                  </a:lnTo>
                  <a:lnTo>
                    <a:pt x="1905" y="396240"/>
                  </a:lnTo>
                  <a:lnTo>
                    <a:pt x="0" y="73914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Diagonal Stripe 51">
              <a:extLst>
                <a:ext uri="{FF2B5EF4-FFF2-40B4-BE49-F238E27FC236}">
                  <a16:creationId xmlns:a16="http://schemas.microsoft.com/office/drawing/2014/main" id="{D5C7CE82-8977-49B0-A6DC-D292250E3BAE}"/>
                </a:ext>
              </a:extLst>
            </p:cNvPr>
            <p:cNvSpPr/>
            <p:nvPr/>
          </p:nvSpPr>
          <p:spPr>
            <a:xfrm rot="13729965">
              <a:off x="8193231" y="3435688"/>
              <a:ext cx="1845680" cy="1516625"/>
            </a:xfrm>
            <a:custGeom>
              <a:avLst/>
              <a:gdLst>
                <a:gd name="connsiteX0" fmla="*/ 0 w 2702560"/>
                <a:gd name="connsiteY0" fmla="*/ 838913 h 1184905"/>
                <a:gd name="connsiteX1" fmla="*/ 1913412 w 2702560"/>
                <a:gd name="connsiteY1" fmla="*/ 0 h 1184905"/>
                <a:gd name="connsiteX2" fmla="*/ 2702560 w 2702560"/>
                <a:gd name="connsiteY2" fmla="*/ 0 h 1184905"/>
                <a:gd name="connsiteX3" fmla="*/ 0 w 2702560"/>
                <a:gd name="connsiteY3" fmla="*/ 1184905 h 1184905"/>
                <a:gd name="connsiteX4" fmla="*/ 0 w 2702560"/>
                <a:gd name="connsiteY4" fmla="*/ 838913 h 1184905"/>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11634 h 1457626"/>
                <a:gd name="connsiteX1" fmla="*/ 2282924 w 2702560"/>
                <a:gd name="connsiteY1" fmla="*/ 0 h 1457626"/>
                <a:gd name="connsiteX2" fmla="*/ 2702560 w 2702560"/>
                <a:gd name="connsiteY2" fmla="*/ 272721 h 1457626"/>
                <a:gd name="connsiteX3" fmla="*/ 0 w 2702560"/>
                <a:gd name="connsiteY3" fmla="*/ 1457626 h 1457626"/>
                <a:gd name="connsiteX4" fmla="*/ 0 w 2702560"/>
                <a:gd name="connsiteY4" fmla="*/ 1111634 h 1457626"/>
                <a:gd name="connsiteX0" fmla="*/ 0 w 2675867"/>
                <a:gd name="connsiteY0" fmla="*/ 1111634 h 1457626"/>
                <a:gd name="connsiteX1" fmla="*/ 2282924 w 2675867"/>
                <a:gd name="connsiteY1" fmla="*/ 0 h 1457626"/>
                <a:gd name="connsiteX2" fmla="*/ 2675866 w 2675867"/>
                <a:gd name="connsiteY2" fmla="*/ 202860 h 1457626"/>
                <a:gd name="connsiteX3" fmla="*/ 0 w 2675867"/>
                <a:gd name="connsiteY3" fmla="*/ 1457626 h 1457626"/>
                <a:gd name="connsiteX4" fmla="*/ 0 w 2675867"/>
                <a:gd name="connsiteY4" fmla="*/ 1111634 h 1457626"/>
                <a:gd name="connsiteX0" fmla="*/ 0 w 2675866"/>
                <a:gd name="connsiteY0" fmla="*/ 1111634 h 1375065"/>
                <a:gd name="connsiteX1" fmla="*/ 2282924 w 2675866"/>
                <a:gd name="connsiteY1" fmla="*/ 0 h 1375065"/>
                <a:gd name="connsiteX2" fmla="*/ 2675866 w 2675866"/>
                <a:gd name="connsiteY2" fmla="*/ 202860 h 1375065"/>
                <a:gd name="connsiteX3" fmla="*/ 99414 w 2675866"/>
                <a:gd name="connsiteY3" fmla="*/ 1375065 h 1375065"/>
                <a:gd name="connsiteX4" fmla="*/ 0 w 2675866"/>
                <a:gd name="connsiteY4" fmla="*/ 1111634 h 1375065"/>
                <a:gd name="connsiteX0" fmla="*/ -1 w 2639992"/>
                <a:gd name="connsiteY0" fmla="*/ 1085630 h 1375065"/>
                <a:gd name="connsiteX1" fmla="*/ 2247050 w 2639992"/>
                <a:gd name="connsiteY1" fmla="*/ 0 h 1375065"/>
                <a:gd name="connsiteX2" fmla="*/ 2639992 w 2639992"/>
                <a:gd name="connsiteY2" fmla="*/ 202860 h 1375065"/>
                <a:gd name="connsiteX3" fmla="*/ 63540 w 2639992"/>
                <a:gd name="connsiteY3" fmla="*/ 1375065 h 1375065"/>
                <a:gd name="connsiteX4" fmla="*/ -1 w 2639992"/>
                <a:gd name="connsiteY4" fmla="*/ 1085630 h 137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92" h="1375065">
                  <a:moveTo>
                    <a:pt x="-1" y="1085630"/>
                  </a:moveTo>
                  <a:lnTo>
                    <a:pt x="2247050" y="0"/>
                  </a:lnTo>
                  <a:lnTo>
                    <a:pt x="2639992" y="202860"/>
                  </a:lnTo>
                  <a:lnTo>
                    <a:pt x="63540" y="1375065"/>
                  </a:lnTo>
                  <a:lnTo>
                    <a:pt x="-1" y="108563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a:extLst>
                <a:ext uri="{FF2B5EF4-FFF2-40B4-BE49-F238E27FC236}">
                  <a16:creationId xmlns:a16="http://schemas.microsoft.com/office/drawing/2014/main" id="{CD571D82-D826-4AD0-87D2-026E1C0959D6}"/>
                </a:ext>
              </a:extLst>
            </p:cNvPr>
            <p:cNvSpPr/>
            <p:nvPr/>
          </p:nvSpPr>
          <p:spPr>
            <a:xfrm>
              <a:off x="10338433" y="3824427"/>
              <a:ext cx="1133856" cy="1129637"/>
            </a:xfrm>
            <a:prstGeom prst="ellipse">
              <a:avLst/>
            </a:prstGeom>
            <a:solidFill>
              <a:schemeClr val="bg2">
                <a:lumMod val="75000"/>
              </a:schemeClr>
            </a:solidFill>
            <a:ln>
              <a:solidFill>
                <a:schemeClr val="tx1">
                  <a:lumMod val="65000"/>
                  <a:lumOff val="3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7B6619-93FF-47E0-B662-3113A0068534}"/>
                </a:ext>
              </a:extLst>
            </p:cNvPr>
            <p:cNvSpPr/>
            <p:nvPr/>
          </p:nvSpPr>
          <p:spPr>
            <a:xfrm>
              <a:off x="10445954" y="3932045"/>
              <a:ext cx="914400" cy="914400"/>
            </a:xfrm>
            <a:prstGeom prst="ellipse">
              <a:avLst/>
            </a:prstGeom>
            <a:solidFill>
              <a:schemeClr val="tx1"/>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73D8746A-8BF9-4B35-8BF6-8BA024EEEEE5}"/>
                </a:ext>
              </a:extLst>
            </p:cNvPr>
            <p:cNvSpPr/>
            <p:nvPr/>
          </p:nvSpPr>
          <p:spPr>
            <a:xfrm>
              <a:off x="10879863" y="4326380"/>
              <a:ext cx="45719" cy="45719"/>
            </a:xfrm>
            <a:prstGeom prst="can">
              <a:avLst/>
            </a:prstGeom>
            <a:solidFill>
              <a:schemeClr val="tx2">
                <a:lumMod val="60000"/>
                <a:lumOff val="4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3819525" y="2991864"/>
              <a:ext cx="180975" cy="465993"/>
              <a:chOff x="3819525" y="2991864"/>
              <a:chExt cx="180975" cy="465993"/>
            </a:xfrm>
          </p:grpSpPr>
          <p:cxnSp>
            <p:nvCxnSpPr>
              <p:cNvPr id="9" name="Straight Connector 8"/>
              <p:cNvCxnSpPr/>
              <p:nvPr/>
            </p:nvCxnSpPr>
            <p:spPr>
              <a:xfrm>
                <a:off x="3902529" y="2991864"/>
                <a:ext cx="0" cy="465993"/>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821906" y="2997220"/>
                <a:ext cx="178594"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3819525" y="3457857"/>
                <a:ext cx="165316" cy="0"/>
              </a:xfrm>
              <a:prstGeom prst="line">
                <a:avLst/>
              </a:prstGeom>
            </p:spPr>
            <p:style>
              <a:lnRef idx="1">
                <a:schemeClr val="dk1"/>
              </a:lnRef>
              <a:fillRef idx="0">
                <a:schemeClr val="dk1"/>
              </a:fillRef>
              <a:effectRef idx="0">
                <a:schemeClr val="dk1"/>
              </a:effectRef>
              <a:fontRef idx="minor">
                <a:schemeClr val="tx1"/>
              </a:fontRef>
            </p:style>
          </p:cxnSp>
        </p:grpSp>
        <p:sp>
          <p:nvSpPr>
            <p:cNvPr id="15" name="TextBox 14"/>
            <p:cNvSpPr txBox="1"/>
            <p:nvPr/>
          </p:nvSpPr>
          <p:spPr>
            <a:xfrm>
              <a:off x="3463903" y="3116662"/>
              <a:ext cx="533604" cy="246221"/>
            </a:xfrm>
            <a:prstGeom prst="rect">
              <a:avLst/>
            </a:prstGeom>
            <a:noFill/>
          </p:spPr>
          <p:txBody>
            <a:bodyPr wrap="square" rtlCol="0">
              <a:spAutoFit/>
            </a:bodyPr>
            <a:lstStyle/>
            <a:p>
              <a:r>
                <a:rPr lang="en-US" sz="1000" dirty="0" smtClean="0"/>
                <a:t>30 cm</a:t>
              </a:r>
              <a:endParaRPr lang="en-US" sz="1000" dirty="0"/>
            </a:p>
          </p:txBody>
        </p:sp>
        <p:grpSp>
          <p:nvGrpSpPr>
            <p:cNvPr id="34" name="Group 33"/>
            <p:cNvGrpSpPr/>
            <p:nvPr/>
          </p:nvGrpSpPr>
          <p:grpSpPr>
            <a:xfrm>
              <a:off x="9991725" y="3625850"/>
              <a:ext cx="234261" cy="533013"/>
              <a:chOff x="3819525" y="2991864"/>
              <a:chExt cx="180975" cy="465993"/>
            </a:xfrm>
          </p:grpSpPr>
          <p:cxnSp>
            <p:nvCxnSpPr>
              <p:cNvPr id="35" name="Straight Connector 34"/>
              <p:cNvCxnSpPr/>
              <p:nvPr/>
            </p:nvCxnSpPr>
            <p:spPr>
              <a:xfrm>
                <a:off x="3902529" y="2991864"/>
                <a:ext cx="0" cy="46599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3821906" y="2997220"/>
                <a:ext cx="178594" cy="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3819525" y="3457857"/>
                <a:ext cx="165316" cy="0"/>
              </a:xfrm>
              <a:prstGeom prst="line">
                <a:avLst/>
              </a:prstGeom>
            </p:spPr>
            <p:style>
              <a:lnRef idx="1">
                <a:schemeClr val="dk1"/>
              </a:lnRef>
              <a:fillRef idx="0">
                <a:schemeClr val="dk1"/>
              </a:fillRef>
              <a:effectRef idx="0">
                <a:schemeClr val="dk1"/>
              </a:effectRef>
              <a:fontRef idx="minor">
                <a:schemeClr val="tx1"/>
              </a:fontRef>
            </p:style>
          </p:cxnSp>
        </p:grpSp>
        <p:sp>
          <p:nvSpPr>
            <p:cNvPr id="38" name="Oval 37">
              <a:extLst>
                <a:ext uri="{FF2B5EF4-FFF2-40B4-BE49-F238E27FC236}">
                  <a16:creationId xmlns:a16="http://schemas.microsoft.com/office/drawing/2014/main" id="{7766EA97-9D45-489E-986F-B54CEFD705EA}"/>
                </a:ext>
              </a:extLst>
            </p:cNvPr>
            <p:cNvSpPr/>
            <p:nvPr/>
          </p:nvSpPr>
          <p:spPr>
            <a:xfrm>
              <a:off x="9801719" y="3883962"/>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39" name="TextBox 38"/>
            <p:cNvSpPr txBox="1"/>
            <p:nvPr/>
          </p:nvSpPr>
          <p:spPr>
            <a:xfrm>
              <a:off x="10089377" y="3669003"/>
              <a:ext cx="533604" cy="246221"/>
            </a:xfrm>
            <a:prstGeom prst="rect">
              <a:avLst/>
            </a:prstGeom>
            <a:noFill/>
          </p:spPr>
          <p:txBody>
            <a:bodyPr wrap="square" rtlCol="0">
              <a:spAutoFit/>
            </a:bodyPr>
            <a:lstStyle/>
            <a:p>
              <a:r>
                <a:rPr lang="en-US" sz="1000" dirty="0"/>
                <a:t>1</a:t>
              </a:r>
              <a:r>
                <a:rPr lang="en-US" sz="1000" dirty="0" smtClean="0"/>
                <a:t>5 cm</a:t>
              </a:r>
              <a:endParaRPr lang="en-US" sz="1000" dirty="0"/>
            </a:p>
          </p:txBody>
        </p:sp>
        <p:grpSp>
          <p:nvGrpSpPr>
            <p:cNvPr id="40" name="Group 39"/>
            <p:cNvGrpSpPr/>
            <p:nvPr/>
          </p:nvGrpSpPr>
          <p:grpSpPr>
            <a:xfrm rot="5400000">
              <a:off x="8936854" y="3806759"/>
              <a:ext cx="234261" cy="1871671"/>
              <a:chOff x="3819525" y="2991864"/>
              <a:chExt cx="180975" cy="465993"/>
            </a:xfrm>
          </p:grpSpPr>
          <p:cxnSp>
            <p:nvCxnSpPr>
              <p:cNvPr id="41" name="Straight Connector 40"/>
              <p:cNvCxnSpPr/>
              <p:nvPr/>
            </p:nvCxnSpPr>
            <p:spPr>
              <a:xfrm>
                <a:off x="3902529" y="2991864"/>
                <a:ext cx="0" cy="465993"/>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3821906" y="2997220"/>
                <a:ext cx="178594" cy="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3819525" y="3457857"/>
                <a:ext cx="165316" cy="0"/>
              </a:xfrm>
              <a:prstGeom prst="line">
                <a:avLst/>
              </a:prstGeom>
            </p:spPr>
            <p:style>
              <a:lnRef idx="1">
                <a:schemeClr val="dk1"/>
              </a:lnRef>
              <a:fillRef idx="0">
                <a:schemeClr val="dk1"/>
              </a:fillRef>
              <a:effectRef idx="0">
                <a:schemeClr val="dk1"/>
              </a:effectRef>
              <a:fontRef idx="minor">
                <a:schemeClr val="tx1"/>
              </a:fontRef>
            </p:style>
          </p:cxnSp>
        </p:grpSp>
        <p:sp>
          <p:nvSpPr>
            <p:cNvPr id="44" name="TextBox 43"/>
            <p:cNvSpPr txBox="1"/>
            <p:nvPr/>
          </p:nvSpPr>
          <p:spPr>
            <a:xfrm>
              <a:off x="8790056" y="4789700"/>
              <a:ext cx="582544" cy="246221"/>
            </a:xfrm>
            <a:prstGeom prst="rect">
              <a:avLst/>
            </a:prstGeom>
            <a:noFill/>
          </p:spPr>
          <p:txBody>
            <a:bodyPr wrap="square" rtlCol="0">
              <a:spAutoFit/>
            </a:bodyPr>
            <a:lstStyle/>
            <a:p>
              <a:r>
                <a:rPr lang="en-US" sz="1000" dirty="0" smtClean="0"/>
                <a:t>215 cm</a:t>
              </a:r>
              <a:endParaRPr lang="en-US" sz="1000" dirty="0"/>
            </a:p>
          </p:txBody>
        </p:sp>
        <p:sp>
          <p:nvSpPr>
            <p:cNvPr id="29" name="TextBox 28"/>
            <p:cNvSpPr txBox="1"/>
            <p:nvPr/>
          </p:nvSpPr>
          <p:spPr>
            <a:xfrm>
              <a:off x="6471196" y="2572003"/>
              <a:ext cx="852796" cy="276999"/>
            </a:xfrm>
            <a:prstGeom prst="rect">
              <a:avLst/>
            </a:prstGeom>
            <a:noFill/>
          </p:spPr>
          <p:txBody>
            <a:bodyPr wrap="square" rtlCol="0">
              <a:spAutoFit/>
            </a:bodyPr>
            <a:lstStyle/>
            <a:p>
              <a:r>
                <a:rPr lang="en-US" sz="1200" dirty="0" smtClean="0"/>
                <a:t>59 grams</a:t>
              </a:r>
              <a:endParaRPr lang="en-US" sz="1200" dirty="0"/>
            </a:p>
          </p:txBody>
        </p:sp>
        <p:cxnSp>
          <p:nvCxnSpPr>
            <p:cNvPr id="32" name="Straight Arrow Connector 31"/>
            <p:cNvCxnSpPr>
              <a:stCxn id="29" idx="2"/>
            </p:cNvCxnSpPr>
            <p:nvPr/>
          </p:nvCxnSpPr>
          <p:spPr>
            <a:xfrm flipH="1">
              <a:off x="6181213" y="2849002"/>
              <a:ext cx="716381" cy="703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3557891" y="2332186"/>
              <a:ext cx="879231" cy="369332"/>
            </a:xfrm>
            <a:prstGeom prst="rect">
              <a:avLst/>
            </a:prstGeom>
            <a:noFill/>
          </p:spPr>
          <p:txBody>
            <a:bodyPr wrap="square" rtlCol="0">
              <a:spAutoFit/>
            </a:bodyPr>
            <a:lstStyle/>
            <a:p>
              <a:r>
                <a:rPr lang="en-US" dirty="0" smtClean="0"/>
                <a:t>START</a:t>
              </a:r>
              <a:endParaRPr lang="en-US" dirty="0"/>
            </a:p>
          </p:txBody>
        </p:sp>
        <p:sp>
          <p:nvSpPr>
            <p:cNvPr id="51" name="TextBox 50"/>
            <p:cNvSpPr txBox="1"/>
            <p:nvPr/>
          </p:nvSpPr>
          <p:spPr>
            <a:xfrm>
              <a:off x="10579667" y="3719281"/>
              <a:ext cx="663313" cy="369332"/>
            </a:xfrm>
            <a:prstGeom prst="rect">
              <a:avLst/>
            </a:prstGeom>
            <a:noFill/>
          </p:spPr>
          <p:txBody>
            <a:bodyPr wrap="square" rtlCol="0">
              <a:spAutoFit/>
            </a:bodyPr>
            <a:lstStyle/>
            <a:p>
              <a:r>
                <a:rPr lang="en-US" dirty="0" smtClean="0"/>
                <a:t>END</a:t>
              </a:r>
              <a:endParaRPr lang="en-US" dirty="0"/>
            </a:p>
          </p:txBody>
        </p:sp>
      </p:grpSp>
    </p:spTree>
    <p:extLst>
      <p:ext uri="{BB962C8B-B14F-4D97-AF65-F5344CB8AC3E}">
        <p14:creationId xmlns:p14="http://schemas.microsoft.com/office/powerpoint/2010/main" val="69456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663F-6BC4-43C6-BEF3-3845BB52998D}"/>
              </a:ext>
            </a:extLst>
          </p:cNvPr>
          <p:cNvSpPr>
            <a:spLocks noGrp="1"/>
          </p:cNvSpPr>
          <p:nvPr>
            <p:ph type="title"/>
          </p:nvPr>
        </p:nvSpPr>
        <p:spPr>
          <a:xfrm>
            <a:off x="107775" y="915194"/>
            <a:ext cx="2947482" cy="1970469"/>
          </a:xfrm>
        </p:spPr>
        <p:txBody>
          <a:bodyPr>
            <a:normAutofit fontScale="90000"/>
          </a:bodyPr>
          <a:lstStyle/>
          <a:p>
            <a:r>
              <a:rPr lang="en-US"/>
              <a:t>Step 1: </a:t>
            </a:r>
            <a:br>
              <a:rPr lang="en-US"/>
            </a:br>
            <a:r>
              <a:rPr lang="en-US"/>
              <a:t/>
            </a:r>
            <a:br>
              <a:rPr lang="en-US"/>
            </a:br>
            <a:r>
              <a:rPr lang="en-US"/>
              <a:t>        Pendulum                Release</a:t>
            </a:r>
          </a:p>
        </p:txBody>
      </p:sp>
      <p:sp>
        <p:nvSpPr>
          <p:cNvPr id="5" name="Cylinder 4">
            <a:extLst>
              <a:ext uri="{FF2B5EF4-FFF2-40B4-BE49-F238E27FC236}">
                <a16:creationId xmlns:a16="http://schemas.microsoft.com/office/drawing/2014/main" id="{EC0DEB6F-5448-4FE3-B9A4-C0DBFEC5FC18}"/>
              </a:ext>
            </a:extLst>
          </p:cNvPr>
          <p:cNvSpPr/>
          <p:nvPr/>
        </p:nvSpPr>
        <p:spPr>
          <a:xfrm rot="2149901">
            <a:off x="608258" y="4627268"/>
            <a:ext cx="402764" cy="478332"/>
          </a:xfrm>
          <a:prstGeom prst="can">
            <a:avLst>
              <a:gd name="adj" fmla="val 14819"/>
            </a:avLst>
          </a:prstGeom>
          <a:gradFill>
            <a:gsLst>
              <a:gs pos="0">
                <a:scrgbClr r="0" g="0" b="0"/>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alpha val="48000"/>
                  <a:lumMod val="0"/>
                  <a:lumOff val="100000"/>
                </a:schemeClr>
              </a:gs>
            </a:gsLst>
            <a:lin ang="5400000" scaled="1"/>
          </a:gra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9060EF8-BDA7-4D34-8116-08F35F7CF4DE}"/>
              </a:ext>
            </a:extLst>
          </p:cNvPr>
          <p:cNvCxnSpPr>
            <a:cxnSpLocks/>
            <a:stCxn id="5" idx="0"/>
          </p:cNvCxnSpPr>
          <p:nvPr/>
        </p:nvCxnSpPr>
        <p:spPr>
          <a:xfrm flipV="1">
            <a:off x="914709" y="2973614"/>
            <a:ext cx="1125525" cy="1747308"/>
          </a:xfrm>
          <a:prstGeom prst="line">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9" name="Cylinder 8">
            <a:extLst>
              <a:ext uri="{FF2B5EF4-FFF2-40B4-BE49-F238E27FC236}">
                <a16:creationId xmlns:a16="http://schemas.microsoft.com/office/drawing/2014/main" id="{31586976-A156-4B5B-9A2A-34A1A8A456D8}"/>
              </a:ext>
            </a:extLst>
          </p:cNvPr>
          <p:cNvSpPr/>
          <p:nvPr/>
        </p:nvSpPr>
        <p:spPr>
          <a:xfrm>
            <a:off x="1821970" y="5373994"/>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35CB1FB-DB2D-439F-A9B4-504944DA33B6}"/>
              </a:ext>
            </a:extLst>
          </p:cNvPr>
          <p:cNvCxnSpPr>
            <a:cxnSpLocks/>
            <a:stCxn id="9" idx="1"/>
          </p:cNvCxnSpPr>
          <p:nvPr/>
        </p:nvCxnSpPr>
        <p:spPr>
          <a:xfrm flipV="1">
            <a:off x="2023352" y="2973614"/>
            <a:ext cx="16882" cy="240038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Connector: Curved 14">
            <a:extLst>
              <a:ext uri="{FF2B5EF4-FFF2-40B4-BE49-F238E27FC236}">
                <a16:creationId xmlns:a16="http://schemas.microsoft.com/office/drawing/2014/main" id="{B4807F8E-F267-46FA-A5DC-3FBB80D4A2DF}"/>
              </a:ext>
            </a:extLst>
          </p:cNvPr>
          <p:cNvCxnSpPr>
            <a:cxnSpLocks/>
            <a:stCxn id="5" idx="0"/>
            <a:endCxn id="9" idx="0"/>
          </p:cNvCxnSpPr>
          <p:nvPr/>
        </p:nvCxnSpPr>
        <p:spPr>
          <a:xfrm rot="16200000" flipH="1">
            <a:off x="1112651" y="4522980"/>
            <a:ext cx="712758" cy="1108643"/>
          </a:xfrm>
          <a:prstGeom prst="curvedConnector3">
            <a:avLst>
              <a:gd name="adj1" fmla="val 98758"/>
            </a:avLst>
          </a:prstGeom>
          <a:ln w="76200">
            <a:solidFill>
              <a:schemeClr val="tx1">
                <a:alpha val="3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962519" y="1090900"/>
            <a:ext cx="7095392" cy="4524315"/>
          </a:xfrm>
          <a:prstGeom prst="rect">
            <a:avLst/>
          </a:prstGeom>
          <a:noFill/>
        </p:spPr>
        <p:txBody>
          <a:bodyPr wrap="square" rtlCol="0">
            <a:spAutoFit/>
          </a:bodyPr>
          <a:lstStyle/>
          <a:p>
            <a:pPr marL="285750" indent="-285750">
              <a:buFont typeface="Arial" panose="020B0604020202020204" pitchFamily="34" charset="0"/>
              <a:buChar char="•"/>
            </a:pPr>
            <a:r>
              <a:rPr lang="en-US" sz="2400"/>
              <a:t>A power cord hanging from the ceiling held back by a string is released at a given height above the collision point</a:t>
            </a:r>
          </a:p>
          <a:p>
            <a:pPr marL="742950" lvl="1" indent="-285750">
              <a:buFont typeface="Arial" panose="020B0604020202020204" pitchFamily="34" charset="0"/>
              <a:buChar char="•"/>
            </a:pPr>
            <a:r>
              <a:rPr lang="en-US" sz="2400"/>
              <a:t>Treated as a rigid body of uniform mass</a:t>
            </a:r>
          </a:p>
          <a:p>
            <a:pPr lvl="1"/>
            <a:endParaRPr lang="en-US" sz="2400"/>
          </a:p>
          <a:p>
            <a:pPr marL="285750" indent="-285750">
              <a:buFont typeface="Arial" panose="020B0604020202020204" pitchFamily="34" charset="0"/>
              <a:buChar char="•"/>
            </a:pPr>
            <a:r>
              <a:rPr lang="en-US" sz="2400"/>
              <a:t>The pendulum begins with potential energy with respect to its collision height, and ends with only kinetic energy before the collision with the tennis ball</a:t>
            </a:r>
          </a:p>
          <a:p>
            <a:endParaRPr lang="en-US" sz="2400"/>
          </a:p>
          <a:p>
            <a:pPr marL="285750" indent="-285750">
              <a:buFont typeface="Arial" panose="020B0604020202020204" pitchFamily="34" charset="0"/>
              <a:buChar char="•"/>
            </a:pPr>
            <a:r>
              <a:rPr lang="en-US" sz="2400"/>
              <a:t>Swing speed and traveling distance are measured and monitored during the test, respectively.</a:t>
            </a:r>
          </a:p>
        </p:txBody>
      </p:sp>
    </p:spTree>
    <p:extLst>
      <p:ext uri="{BB962C8B-B14F-4D97-AF65-F5344CB8AC3E}">
        <p14:creationId xmlns:p14="http://schemas.microsoft.com/office/powerpoint/2010/main" val="229993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A047216-1C9C-4F7D-AA1A-A74D4E15D50C}"/>
              </a:ext>
            </a:extLst>
          </p:cNvPr>
          <p:cNvSpPr txBox="1">
            <a:spLocks/>
          </p:cNvSpPr>
          <p:nvPr/>
        </p:nvSpPr>
        <p:spPr>
          <a:xfrm>
            <a:off x="98705" y="933336"/>
            <a:ext cx="3382910" cy="1970469"/>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Step 2: </a:t>
            </a:r>
            <a:br>
              <a:rPr lang="en-US"/>
            </a:br>
            <a:r>
              <a:rPr lang="en-US"/>
              <a:t/>
            </a:r>
            <a:br>
              <a:rPr lang="en-US"/>
            </a:br>
            <a:r>
              <a:rPr lang="en-US"/>
              <a:t>        Pendulum-Ball</a:t>
            </a:r>
          </a:p>
          <a:p>
            <a:r>
              <a:rPr lang="en-US"/>
              <a:t>        Collision               </a:t>
            </a:r>
          </a:p>
        </p:txBody>
      </p:sp>
      <p:sp>
        <p:nvSpPr>
          <p:cNvPr id="9" name="Rectangle 8">
            <a:extLst>
              <a:ext uri="{FF2B5EF4-FFF2-40B4-BE49-F238E27FC236}">
                <a16:creationId xmlns:a16="http://schemas.microsoft.com/office/drawing/2014/main" id="{8E39B860-D2B1-4586-A2C0-03798248E2C0}"/>
              </a:ext>
            </a:extLst>
          </p:cNvPr>
          <p:cNvSpPr/>
          <p:nvPr/>
        </p:nvSpPr>
        <p:spPr>
          <a:xfrm>
            <a:off x="648765" y="4287315"/>
            <a:ext cx="2199498" cy="369333"/>
          </a:xfrm>
          <a:prstGeom prst="rect">
            <a:avLst/>
          </a:prstGeom>
          <a:solidFill>
            <a:srgbClr val="AC7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DD9EA2-6C1A-44AC-8AA0-4ABAE058E261}"/>
              </a:ext>
            </a:extLst>
          </p:cNvPr>
          <p:cNvSpPr/>
          <p:nvPr/>
        </p:nvSpPr>
        <p:spPr>
          <a:xfrm>
            <a:off x="648765" y="3728974"/>
            <a:ext cx="2199498" cy="540107"/>
          </a:xfrm>
          <a:prstGeom prst="rect">
            <a:avLst/>
          </a:prstGeom>
          <a:solidFill>
            <a:schemeClr val="bg1">
              <a:lumMod val="75000"/>
              <a:alpha val="1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591120-75B5-4295-8896-7F37F7BFE9F1}"/>
              </a:ext>
            </a:extLst>
          </p:cNvPr>
          <p:cNvSpPr/>
          <p:nvPr/>
        </p:nvSpPr>
        <p:spPr>
          <a:xfrm>
            <a:off x="2319943" y="3732067"/>
            <a:ext cx="548640" cy="545932"/>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5" name="Oval 14">
            <a:extLst>
              <a:ext uri="{FF2B5EF4-FFF2-40B4-BE49-F238E27FC236}">
                <a16:creationId xmlns:a16="http://schemas.microsoft.com/office/drawing/2014/main" id="{6862AB45-A174-4822-AC11-B35DDC6F047C}"/>
              </a:ext>
            </a:extLst>
          </p:cNvPr>
          <p:cNvSpPr/>
          <p:nvPr/>
        </p:nvSpPr>
        <p:spPr>
          <a:xfrm>
            <a:off x="646305" y="3722995"/>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cxnSp>
        <p:nvCxnSpPr>
          <p:cNvPr id="20" name="Straight Arrow Connector 19">
            <a:extLst>
              <a:ext uri="{FF2B5EF4-FFF2-40B4-BE49-F238E27FC236}">
                <a16:creationId xmlns:a16="http://schemas.microsoft.com/office/drawing/2014/main" id="{8ECB295D-5668-4403-9229-448049D77542}"/>
              </a:ext>
            </a:extLst>
          </p:cNvPr>
          <p:cNvCxnSpPr>
            <a:stCxn id="15" idx="6"/>
            <a:endCxn id="13" idx="2"/>
          </p:cNvCxnSpPr>
          <p:nvPr/>
        </p:nvCxnSpPr>
        <p:spPr>
          <a:xfrm>
            <a:off x="1194945" y="3995961"/>
            <a:ext cx="1124998" cy="9072"/>
          </a:xfrm>
          <a:prstGeom prst="straightConnector1">
            <a:avLst/>
          </a:prstGeom>
          <a:ln w="38100">
            <a:solidFill>
              <a:schemeClr val="tx1">
                <a:alpha val="27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Cylinder 1">
            <a:extLst>
              <a:ext uri="{FF2B5EF4-FFF2-40B4-BE49-F238E27FC236}">
                <a16:creationId xmlns:a16="http://schemas.microsoft.com/office/drawing/2014/main" id="{5B4DB1F6-FC3D-442F-89E8-D5C6A331DFEA}"/>
              </a:ext>
            </a:extLst>
          </p:cNvPr>
          <p:cNvSpPr/>
          <p:nvPr/>
        </p:nvSpPr>
        <p:spPr>
          <a:xfrm>
            <a:off x="243541" y="3759280"/>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CAE0987-0DE7-4002-A870-1D5089B6E044}"/>
              </a:ext>
            </a:extLst>
          </p:cNvPr>
          <p:cNvCxnSpPr>
            <a:cxnSpLocks/>
          </p:cNvCxnSpPr>
          <p:nvPr/>
        </p:nvCxnSpPr>
        <p:spPr>
          <a:xfrm flipV="1">
            <a:off x="463066" y="2628899"/>
            <a:ext cx="16882" cy="1429738"/>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991121" y="537683"/>
            <a:ext cx="7059375" cy="6001643"/>
          </a:xfrm>
          <a:prstGeom prst="rect">
            <a:avLst/>
          </a:prstGeom>
        </p:spPr>
        <p:txBody>
          <a:bodyPr wrap="square">
            <a:spAutoFit/>
          </a:bodyPr>
          <a:lstStyle/>
          <a:p>
            <a:pPr marL="342900" indent="-342900">
              <a:buFont typeface="Arial" panose="020B0604020202020204" pitchFamily="34" charset="0"/>
              <a:buChar char="•"/>
            </a:pPr>
            <a:r>
              <a:rPr lang="en-US" sz="2400" dirty="0"/>
              <a:t>A small guide built out of </a:t>
            </a:r>
            <a:r>
              <a:rPr lang="en-US" sz="2400" dirty="0" err="1"/>
              <a:t>plexiglass</a:t>
            </a:r>
            <a:r>
              <a:rPr lang="en-US" sz="2400" dirty="0"/>
              <a:t> and pressure-treated lumber held together with tape and prayers</a:t>
            </a:r>
          </a:p>
          <a:p>
            <a:pPr marL="742950" lvl="1" indent="-285750">
              <a:buFont typeface="Arial" panose="020B0604020202020204" pitchFamily="34" charset="0"/>
              <a:buChar char="•"/>
            </a:pPr>
            <a:r>
              <a:rPr lang="en-US" sz="2400" dirty="0"/>
              <a:t>The guide is treated as perfectly rigid</a:t>
            </a:r>
          </a:p>
          <a:p>
            <a:pPr lvl="1"/>
            <a:endParaRPr lang="en-US" sz="2400" dirty="0"/>
          </a:p>
          <a:p>
            <a:pPr marL="342900" indent="-342900">
              <a:buFont typeface="Arial" panose="020B0604020202020204" pitchFamily="34" charset="0"/>
              <a:buChar char="•"/>
            </a:pPr>
            <a:r>
              <a:rPr lang="en-US" sz="2400" dirty="0"/>
              <a:t>The kinetic energy of the pendulum is transferred to the tennis ball through an inelastic collision. We are predicting a low coefficient of restitution (</a:t>
            </a:r>
            <a:r>
              <a:rPr lang="en-US" sz="2400" i="1" dirty="0"/>
              <a:t>e).</a:t>
            </a:r>
            <a:r>
              <a:rPr lang="en-US" sz="2400" dirty="0"/>
              <a:t> </a:t>
            </a:r>
          </a:p>
          <a:p>
            <a:pPr marL="800100" lvl="1" indent="-342900">
              <a:buFont typeface="Arial" panose="020B0604020202020204" pitchFamily="34" charset="0"/>
              <a:buChar char="•"/>
            </a:pPr>
            <a:r>
              <a:rPr lang="en-US" sz="2400" dirty="0"/>
              <a:t>The coefficient of restitution for the collision will be calculated from the actual measurements of the </a:t>
            </a:r>
            <a:r>
              <a:rPr lang="en-US" sz="2400" dirty="0" smtClean="0"/>
              <a:t>test</a:t>
            </a:r>
          </a:p>
          <a:p>
            <a:pPr marL="800100" lvl="1" indent="-342900">
              <a:buFont typeface="Arial" panose="020B0604020202020204" pitchFamily="34" charset="0"/>
              <a:buChar char="•"/>
            </a:pPr>
            <a:r>
              <a:rPr lang="en-US" sz="2400" dirty="0" smtClean="0"/>
              <a:t>The impulse imparted on the ball from the wall can be calculated from the measured values of the test</a:t>
            </a:r>
            <a:endParaRPr lang="en-US" sz="2400" dirty="0"/>
          </a:p>
          <a:p>
            <a:endParaRPr lang="en-US" sz="2400" dirty="0"/>
          </a:p>
          <a:p>
            <a:pPr marL="342900" indent="-342900">
              <a:buFont typeface="Arial" panose="020B0604020202020204" pitchFamily="34" charset="0"/>
              <a:buChar char="•"/>
            </a:pPr>
            <a:r>
              <a:rPr lang="en-US" sz="2400" dirty="0"/>
              <a:t>The speed of the tennis ball after the impact and the total distance the ball travels </a:t>
            </a:r>
          </a:p>
        </p:txBody>
      </p:sp>
    </p:spTree>
    <p:extLst>
      <p:ext uri="{BB962C8B-B14F-4D97-AF65-F5344CB8AC3E}">
        <p14:creationId xmlns:p14="http://schemas.microsoft.com/office/powerpoint/2010/main" val="3573353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EDD2-125E-4702-B81F-AC25198B4FDB}"/>
              </a:ext>
            </a:extLst>
          </p:cNvPr>
          <p:cNvSpPr>
            <a:spLocks noGrp="1"/>
          </p:cNvSpPr>
          <p:nvPr>
            <p:ph type="title"/>
          </p:nvPr>
        </p:nvSpPr>
        <p:spPr>
          <a:xfrm>
            <a:off x="98704" y="815407"/>
            <a:ext cx="2947482" cy="2750611"/>
          </a:xfrm>
        </p:spPr>
        <p:txBody>
          <a:bodyPr>
            <a:normAutofit/>
          </a:bodyPr>
          <a:lstStyle/>
          <a:p>
            <a:r>
              <a:rPr lang="en-US"/>
              <a:t>Step 3: </a:t>
            </a:r>
            <a:br>
              <a:rPr lang="en-US"/>
            </a:br>
            <a:r>
              <a:rPr lang="en-US"/>
              <a:t/>
            </a:r>
            <a:br>
              <a:rPr lang="en-US"/>
            </a:br>
            <a:r>
              <a:rPr lang="en-US"/>
              <a:t>        Play!</a:t>
            </a:r>
            <a:br>
              <a:rPr lang="en-US"/>
            </a:br>
            <a:r>
              <a:rPr lang="en-US"/>
              <a:t>        That!</a:t>
            </a:r>
            <a:br>
              <a:rPr lang="en-US"/>
            </a:br>
            <a:r>
              <a:rPr lang="en-US"/>
              <a:t>        Track!</a:t>
            </a:r>
          </a:p>
        </p:txBody>
      </p:sp>
      <p:sp>
        <p:nvSpPr>
          <p:cNvPr id="5" name="Cube 4">
            <a:extLst>
              <a:ext uri="{FF2B5EF4-FFF2-40B4-BE49-F238E27FC236}">
                <a16:creationId xmlns:a16="http://schemas.microsoft.com/office/drawing/2014/main" id="{9A925855-0CFD-4B78-A068-0E0B4BB9ABFC}"/>
              </a:ext>
            </a:extLst>
          </p:cNvPr>
          <p:cNvSpPr/>
          <p:nvPr/>
        </p:nvSpPr>
        <p:spPr>
          <a:xfrm>
            <a:off x="1736725" y="4584075"/>
            <a:ext cx="1545772" cy="845004"/>
          </a:xfrm>
          <a:prstGeom prst="cube">
            <a:avLst>
              <a:gd name="adj" fmla="val 41505"/>
            </a:avLst>
          </a:prstGeom>
          <a:solidFill>
            <a:srgbClr val="C18D0B"/>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BD7A8FB-EE7B-4495-A6AE-F1228931253E}"/>
              </a:ext>
            </a:extLst>
          </p:cNvPr>
          <p:cNvSpPr/>
          <p:nvPr/>
        </p:nvSpPr>
        <p:spPr>
          <a:xfrm>
            <a:off x="1727654" y="5128984"/>
            <a:ext cx="1200151" cy="3000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E8993DC-3BA1-480C-A973-DAB02B13C907}"/>
              </a:ext>
            </a:extLst>
          </p:cNvPr>
          <p:cNvSpPr/>
          <p:nvPr/>
        </p:nvSpPr>
        <p:spPr>
          <a:xfrm>
            <a:off x="2936875" y="4783363"/>
            <a:ext cx="347527" cy="639355"/>
          </a:xfrm>
          <a:custGeom>
            <a:avLst/>
            <a:gdLst>
              <a:gd name="connsiteX0" fmla="*/ 0 w 401955"/>
              <a:gd name="connsiteY0" fmla="*/ 739140 h 739140"/>
              <a:gd name="connsiteX1" fmla="*/ 398145 w 401955"/>
              <a:gd name="connsiteY1" fmla="*/ 340995 h 739140"/>
              <a:gd name="connsiteX2" fmla="*/ 401955 w 401955"/>
              <a:gd name="connsiteY2" fmla="*/ 0 h 739140"/>
              <a:gd name="connsiteX3" fmla="*/ 1905 w 401955"/>
              <a:gd name="connsiteY3" fmla="*/ 396240 h 739140"/>
              <a:gd name="connsiteX4" fmla="*/ 0 w 401955"/>
              <a:gd name="connsiteY4" fmla="*/ 739140 h 739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 h="739140">
                <a:moveTo>
                  <a:pt x="0" y="739140"/>
                </a:moveTo>
                <a:lnTo>
                  <a:pt x="398145" y="340995"/>
                </a:lnTo>
                <a:lnTo>
                  <a:pt x="401955" y="0"/>
                </a:lnTo>
                <a:lnTo>
                  <a:pt x="1905" y="396240"/>
                </a:lnTo>
                <a:lnTo>
                  <a:pt x="0" y="73914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Diagonal Stripe 51">
            <a:extLst>
              <a:ext uri="{FF2B5EF4-FFF2-40B4-BE49-F238E27FC236}">
                <a16:creationId xmlns:a16="http://schemas.microsoft.com/office/drawing/2014/main" id="{4990AE24-1D98-4543-87B6-A88DDA3FB4CE}"/>
              </a:ext>
            </a:extLst>
          </p:cNvPr>
          <p:cNvSpPr/>
          <p:nvPr/>
        </p:nvSpPr>
        <p:spPr>
          <a:xfrm rot="14040000">
            <a:off x="253028" y="3797143"/>
            <a:ext cx="1582609" cy="1307983"/>
          </a:xfrm>
          <a:custGeom>
            <a:avLst/>
            <a:gdLst>
              <a:gd name="connsiteX0" fmla="*/ 0 w 2702560"/>
              <a:gd name="connsiteY0" fmla="*/ 838913 h 1184905"/>
              <a:gd name="connsiteX1" fmla="*/ 1913412 w 2702560"/>
              <a:gd name="connsiteY1" fmla="*/ 0 h 1184905"/>
              <a:gd name="connsiteX2" fmla="*/ 2702560 w 2702560"/>
              <a:gd name="connsiteY2" fmla="*/ 0 h 1184905"/>
              <a:gd name="connsiteX3" fmla="*/ 0 w 2702560"/>
              <a:gd name="connsiteY3" fmla="*/ 1184905 h 1184905"/>
              <a:gd name="connsiteX4" fmla="*/ 0 w 2702560"/>
              <a:gd name="connsiteY4" fmla="*/ 838913 h 1184905"/>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11634 h 1457626"/>
              <a:gd name="connsiteX1" fmla="*/ 2282924 w 2702560"/>
              <a:gd name="connsiteY1" fmla="*/ 0 h 1457626"/>
              <a:gd name="connsiteX2" fmla="*/ 2702560 w 2702560"/>
              <a:gd name="connsiteY2" fmla="*/ 272721 h 1457626"/>
              <a:gd name="connsiteX3" fmla="*/ 0 w 2702560"/>
              <a:gd name="connsiteY3" fmla="*/ 1457626 h 1457626"/>
              <a:gd name="connsiteX4" fmla="*/ 0 w 2702560"/>
              <a:gd name="connsiteY4" fmla="*/ 1111634 h 1457626"/>
              <a:gd name="connsiteX0" fmla="*/ 0 w 2675867"/>
              <a:gd name="connsiteY0" fmla="*/ 1111634 h 1457626"/>
              <a:gd name="connsiteX1" fmla="*/ 2282924 w 2675867"/>
              <a:gd name="connsiteY1" fmla="*/ 0 h 1457626"/>
              <a:gd name="connsiteX2" fmla="*/ 2675866 w 2675867"/>
              <a:gd name="connsiteY2" fmla="*/ 202860 h 1457626"/>
              <a:gd name="connsiteX3" fmla="*/ 0 w 2675867"/>
              <a:gd name="connsiteY3" fmla="*/ 1457626 h 1457626"/>
              <a:gd name="connsiteX4" fmla="*/ 0 w 2675867"/>
              <a:gd name="connsiteY4" fmla="*/ 1111634 h 1457626"/>
              <a:gd name="connsiteX0" fmla="*/ 0 w 2675866"/>
              <a:gd name="connsiteY0" fmla="*/ 1111634 h 1375065"/>
              <a:gd name="connsiteX1" fmla="*/ 2282924 w 2675866"/>
              <a:gd name="connsiteY1" fmla="*/ 0 h 1375065"/>
              <a:gd name="connsiteX2" fmla="*/ 2675866 w 2675866"/>
              <a:gd name="connsiteY2" fmla="*/ 202860 h 1375065"/>
              <a:gd name="connsiteX3" fmla="*/ 99414 w 2675866"/>
              <a:gd name="connsiteY3" fmla="*/ 1375065 h 1375065"/>
              <a:gd name="connsiteX4" fmla="*/ 0 w 2675866"/>
              <a:gd name="connsiteY4" fmla="*/ 1111634 h 1375065"/>
              <a:gd name="connsiteX0" fmla="*/ -1 w 2639992"/>
              <a:gd name="connsiteY0" fmla="*/ 1085630 h 1375065"/>
              <a:gd name="connsiteX1" fmla="*/ 2247050 w 2639992"/>
              <a:gd name="connsiteY1" fmla="*/ 0 h 1375065"/>
              <a:gd name="connsiteX2" fmla="*/ 2639992 w 2639992"/>
              <a:gd name="connsiteY2" fmla="*/ 202860 h 1375065"/>
              <a:gd name="connsiteX3" fmla="*/ 63540 w 2639992"/>
              <a:gd name="connsiteY3" fmla="*/ 1375065 h 1375065"/>
              <a:gd name="connsiteX4" fmla="*/ -1 w 2639992"/>
              <a:gd name="connsiteY4" fmla="*/ 1085630 h 137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92" h="1375065">
                <a:moveTo>
                  <a:pt x="-1" y="1085630"/>
                </a:moveTo>
                <a:lnTo>
                  <a:pt x="2247050" y="0"/>
                </a:lnTo>
                <a:lnTo>
                  <a:pt x="2639992" y="202860"/>
                </a:lnTo>
                <a:lnTo>
                  <a:pt x="63540" y="1375065"/>
                </a:lnTo>
                <a:lnTo>
                  <a:pt x="-1" y="108563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111193D0-D387-4CA8-BB6E-122B4DF38261}"/>
              </a:ext>
            </a:extLst>
          </p:cNvPr>
          <p:cNvSpPr/>
          <p:nvPr/>
        </p:nvSpPr>
        <p:spPr>
          <a:xfrm>
            <a:off x="201492" y="3789035"/>
            <a:ext cx="421640" cy="409861"/>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0" name="Rectangle 9"/>
          <p:cNvSpPr/>
          <p:nvPr/>
        </p:nvSpPr>
        <p:spPr>
          <a:xfrm>
            <a:off x="3944521" y="1164391"/>
            <a:ext cx="7059375" cy="4524315"/>
          </a:xfrm>
          <a:prstGeom prst="rect">
            <a:avLst/>
          </a:prstGeom>
        </p:spPr>
        <p:txBody>
          <a:bodyPr wrap="square">
            <a:spAutoFit/>
          </a:bodyPr>
          <a:lstStyle/>
          <a:p>
            <a:pPr marL="342900" indent="-342900">
              <a:buFont typeface="Arial" panose="020B0604020202020204" pitchFamily="34" charset="0"/>
              <a:buChar char="•"/>
            </a:pPr>
            <a:r>
              <a:rPr lang="en-US" sz="2400"/>
              <a:t>A Ramp is used to transfer the ball from the wood block down to the switch of the record player. </a:t>
            </a:r>
          </a:p>
          <a:p>
            <a:endParaRPr lang="en-US" sz="2400"/>
          </a:p>
          <a:p>
            <a:pPr marL="342900" indent="-342900">
              <a:buFont typeface="Arial" panose="020B0604020202020204" pitchFamily="34" charset="0"/>
              <a:buChar char="•"/>
            </a:pPr>
            <a:r>
              <a:rPr lang="en-US" sz="2400"/>
              <a:t>The ball retains the kinetic energy from the pendulum collision while converting more potential energy into kinetic energy while rolling down the ramp minus the effects of friction.</a:t>
            </a:r>
          </a:p>
          <a:p>
            <a:endParaRPr lang="en-US" sz="2400"/>
          </a:p>
          <a:p>
            <a:pPr marL="342900" indent="-342900">
              <a:buFont typeface="Arial" panose="020B0604020202020204" pitchFamily="34" charset="0"/>
              <a:buChar char="•"/>
            </a:pPr>
            <a:r>
              <a:rPr lang="en-US" sz="2400"/>
              <a:t>The speed of the tennis ball after the impact and the total distance the ball travels is measured and monitored and measured during the test, respectively.</a:t>
            </a:r>
          </a:p>
        </p:txBody>
      </p:sp>
      <p:sp>
        <p:nvSpPr>
          <p:cNvPr id="14" name="Oval 13">
            <a:extLst>
              <a:ext uri="{FF2B5EF4-FFF2-40B4-BE49-F238E27FC236}">
                <a16:creationId xmlns:a16="http://schemas.microsoft.com/office/drawing/2014/main" id="{ECB8E734-1FC4-47D1-95B0-89ABE8F36BA2}"/>
              </a:ext>
            </a:extLst>
          </p:cNvPr>
          <p:cNvSpPr/>
          <p:nvPr/>
        </p:nvSpPr>
        <p:spPr>
          <a:xfrm>
            <a:off x="1983831" y="4222647"/>
            <a:ext cx="1051560" cy="1051560"/>
          </a:xfrm>
          <a:prstGeom prst="ellipse">
            <a:avLst/>
          </a:prstGeom>
          <a:solidFill>
            <a:schemeClr val="bg2">
              <a:lumMod val="75000"/>
            </a:schemeClr>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BAE1A-7C72-4781-87E4-001A44214210}"/>
              </a:ext>
            </a:extLst>
          </p:cNvPr>
          <p:cNvSpPr/>
          <p:nvPr/>
        </p:nvSpPr>
        <p:spPr>
          <a:xfrm>
            <a:off x="1706279" y="4291226"/>
            <a:ext cx="403498" cy="373575"/>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7" name="Oval 16">
            <a:extLst>
              <a:ext uri="{FF2B5EF4-FFF2-40B4-BE49-F238E27FC236}">
                <a16:creationId xmlns:a16="http://schemas.microsoft.com/office/drawing/2014/main" id="{164D7047-8456-40B4-978F-88B25CF38A2A}"/>
              </a:ext>
            </a:extLst>
          </p:cNvPr>
          <p:cNvSpPr/>
          <p:nvPr/>
        </p:nvSpPr>
        <p:spPr>
          <a:xfrm>
            <a:off x="1711551" y="4296167"/>
            <a:ext cx="403498" cy="373575"/>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8" name="Oval 17">
            <a:extLst>
              <a:ext uri="{FF2B5EF4-FFF2-40B4-BE49-F238E27FC236}">
                <a16:creationId xmlns:a16="http://schemas.microsoft.com/office/drawing/2014/main" id="{788D7663-B025-40EC-8D69-5E71DDB160D3}"/>
              </a:ext>
            </a:extLst>
          </p:cNvPr>
          <p:cNvSpPr/>
          <p:nvPr/>
        </p:nvSpPr>
        <p:spPr>
          <a:xfrm>
            <a:off x="2036853" y="4291227"/>
            <a:ext cx="914400" cy="914400"/>
          </a:xfrm>
          <a:prstGeom prst="ellipse">
            <a:avLst/>
          </a:prstGeom>
          <a:solidFill>
            <a:schemeClr val="tx1"/>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FF8B221E-AE04-4788-BFC5-86B23B92E8ED}"/>
              </a:ext>
            </a:extLst>
          </p:cNvPr>
          <p:cNvSpPr/>
          <p:nvPr/>
        </p:nvSpPr>
        <p:spPr>
          <a:xfrm>
            <a:off x="2471193" y="4703817"/>
            <a:ext cx="45719" cy="45719"/>
          </a:xfrm>
          <a:prstGeom prst="can">
            <a:avLst/>
          </a:prstGeom>
          <a:solidFill>
            <a:schemeClr val="tx2">
              <a:lumMod val="60000"/>
              <a:lumOff val="4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72DF1DD-0FFA-4047-A0F9-CBD2F60701EB}"/>
              </a:ext>
            </a:extLst>
          </p:cNvPr>
          <p:cNvCxnSpPr>
            <a:cxnSpLocks/>
          </p:cNvCxnSpPr>
          <p:nvPr/>
        </p:nvCxnSpPr>
        <p:spPr>
          <a:xfrm>
            <a:off x="603500" y="4099178"/>
            <a:ext cx="1088175" cy="348615"/>
          </a:xfrm>
          <a:prstGeom prst="straightConnector1">
            <a:avLst/>
          </a:prstGeom>
          <a:ln w="38100">
            <a:solidFill>
              <a:schemeClr val="tx1">
                <a:alpha val="27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930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br>
              <a:rPr lang="en-US"/>
            </a:br>
            <a:r>
              <a:rPr lang="en-US"/>
              <a:t>	</a:t>
            </a:r>
            <a:r>
              <a:rPr lang="en-US" sz="1800"/>
              <a:t>A Conclusion</a:t>
            </a:r>
            <a:endParaRPr lang="en-US"/>
          </a:p>
        </p:txBody>
      </p:sp>
      <p:sp>
        <p:nvSpPr>
          <p:cNvPr id="3" name="TextBox 2">
            <a:extLst>
              <a:ext uri="{FF2B5EF4-FFF2-40B4-BE49-F238E27FC236}">
                <a16:creationId xmlns:a16="http://schemas.microsoft.com/office/drawing/2014/main" id="{F8156800-52AF-43C3-8D1C-59F6CBC508E8}"/>
              </a:ext>
            </a:extLst>
          </p:cNvPr>
          <p:cNvSpPr txBox="1"/>
          <p:nvPr/>
        </p:nvSpPr>
        <p:spPr>
          <a:xfrm>
            <a:off x="3556139" y="2292288"/>
            <a:ext cx="8059056" cy="17543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t>We measured the initial height of the pendulum and the velocity of the ball right before its impact with the record player. Using these known values we calculated the coefficient of restitution between the ball and the pendulum and the impulse that was imparted on the wall from the tennis ball. </a:t>
            </a:r>
          </a:p>
          <a:p>
            <a:pPr lvl="1">
              <a:buFont typeface="Arial,Sans-Serif"/>
              <a:buChar char="•"/>
            </a:pPr>
            <a:endParaRPr lang="en-US" dirty="0"/>
          </a:p>
          <a:p>
            <a:endParaRPr lang="en-US" dirty="0"/>
          </a:p>
        </p:txBody>
      </p:sp>
    </p:spTree>
    <p:extLst>
      <p:ext uri="{BB962C8B-B14F-4D97-AF65-F5344CB8AC3E}">
        <p14:creationId xmlns:p14="http://schemas.microsoft.com/office/powerpoint/2010/main" val="22849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7B7D8-F0AC-43DC-B123-026CEB305A9C}"/>
              </a:ext>
            </a:extLst>
          </p:cNvPr>
          <p:cNvSpPr>
            <a:spLocks noGrp="1"/>
          </p:cNvSpPr>
          <p:nvPr>
            <p:ph type="title"/>
          </p:nvPr>
        </p:nvSpPr>
        <p:spPr>
          <a:xfrm>
            <a:off x="334562" y="2130766"/>
            <a:ext cx="2947482" cy="1426183"/>
          </a:xfrm>
        </p:spPr>
        <p:txBody>
          <a:bodyPr>
            <a:normAutofit/>
          </a:bodyPr>
          <a:lstStyle/>
          <a:p>
            <a:r>
              <a:rPr lang="en-US">
                <a:ea typeface="+mj-lt"/>
                <a:cs typeface="+mj-lt"/>
              </a:rPr>
              <a:t>Play That Track, Ross!</a:t>
            </a:r>
          </a:p>
        </p:txBody>
      </p:sp>
      <p:pic>
        <p:nvPicPr>
          <p:cNvPr id="5" name="Dynamics Project 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09136" y="1345677"/>
            <a:ext cx="7562185" cy="4253729"/>
          </a:xfrm>
        </p:spPr>
      </p:pic>
      <p:sp>
        <p:nvSpPr>
          <p:cNvPr id="4" name="TextBox 3">
            <a:extLst>
              <a:ext uri="{FF2B5EF4-FFF2-40B4-BE49-F238E27FC236}">
                <a16:creationId xmlns:a16="http://schemas.microsoft.com/office/drawing/2014/main" id="{648050C1-0714-4A6C-8D65-185E9B1F17B0}"/>
              </a:ext>
            </a:extLst>
          </p:cNvPr>
          <p:cNvSpPr txBox="1"/>
          <p:nvPr/>
        </p:nvSpPr>
        <p:spPr>
          <a:xfrm>
            <a:off x="1431471" y="3472542"/>
            <a:ext cx="98334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A Video</a:t>
            </a:r>
          </a:p>
        </p:txBody>
      </p:sp>
    </p:spTree>
    <p:extLst>
      <p:ext uri="{BB962C8B-B14F-4D97-AF65-F5344CB8AC3E}">
        <p14:creationId xmlns:p14="http://schemas.microsoft.com/office/powerpoint/2010/main" val="8013429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9535886" y="1712686"/>
            <a:ext cx="1117600" cy="406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8307AEC-C7DB-402F-8B4E-60A14406062B}"/>
              </a:ext>
            </a:extLst>
          </p:cNvPr>
          <p:cNvSpPr>
            <a:spLocks noGrp="1"/>
          </p:cNvSpPr>
          <p:nvPr>
            <p:ph type="title"/>
          </p:nvPr>
        </p:nvSpPr>
        <p:spPr>
          <a:xfrm>
            <a:off x="281948" y="1298009"/>
            <a:ext cx="2947482" cy="1125877"/>
          </a:xfrm>
        </p:spPr>
        <p:txBody>
          <a:bodyPr>
            <a:normAutofit/>
          </a:bodyPr>
          <a:lstStyle/>
          <a:p>
            <a:r>
              <a:rPr lang="en-US"/>
              <a:t>Analysis</a:t>
            </a:r>
            <a:br>
              <a:rPr lang="en-US"/>
            </a:br>
            <a:r>
              <a:rPr lang="en-US"/>
              <a:t>	</a:t>
            </a:r>
            <a:r>
              <a:rPr lang="en-US" sz="1800"/>
              <a:t>An Analysis</a:t>
            </a:r>
            <a:endParaRPr lang="en-US"/>
          </a:p>
        </p:txBody>
      </p:sp>
      <mc:AlternateContent xmlns:mc="http://schemas.openxmlformats.org/markup-compatibility/2006" xmlns:a14="http://schemas.microsoft.com/office/drawing/2010/main">
        <mc:Choice Requires="a14">
          <p:sp>
            <p:nvSpPr>
              <p:cNvPr id="4" name="TextBox 3"/>
              <p:cNvSpPr txBox="1"/>
              <p:nvPr/>
            </p:nvSpPr>
            <p:spPr>
              <a:xfrm>
                <a:off x="3889829" y="682171"/>
                <a:ext cx="7663542" cy="1466492"/>
              </a:xfrm>
              <a:prstGeom prst="rect">
                <a:avLst/>
              </a:prstGeom>
              <a:noFill/>
            </p:spPr>
            <p:txBody>
              <a:bodyPr wrap="square" rtlCol="0">
                <a:spAutoFit/>
              </a:bodyPr>
              <a:lstStyle/>
              <a:p>
                <a:r>
                  <a:rPr lang="en-US"/>
                  <a:t>Pendulum Release:  PE1 +KE1 = PE2 + KE2 </a:t>
                </a:r>
                <a:r>
                  <a:rPr lang="en-US">
                    <a:sym typeface="Wingdings" panose="05000000000000000000" pitchFamily="2" charset="2"/>
                  </a:rPr>
                  <a:t> PE2 = KE1 = 0 ,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m:t>
                        </m:r>
                      </m:e>
                      <m:sub>
                        <m:r>
                          <a:rPr lang="en-US" b="0" i="1" smtClean="0">
                            <a:latin typeface="Cambria Math" panose="02040503050406030204" pitchFamily="18" charset="0"/>
                            <a:sym typeface="Wingdings" panose="05000000000000000000" pitchFamily="2" charset="2"/>
                          </a:rPr>
                          <m:t>1</m:t>
                        </m:r>
                      </m:sub>
                    </m:sSub>
                  </m:oMath>
                </a14:m>
                <a:r>
                  <a:rPr lang="en-US">
                    <a:sym typeface="Wingdings" panose="05000000000000000000" pitchFamily="2" charset="2"/>
                  </a:rPr>
                  <a:t> = </a:t>
                </a:r>
                <a14:m>
                  <m:oMath xmlns:m="http://schemas.openxmlformats.org/officeDocument/2006/math">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𝑚</m:t>
                        </m:r>
                      </m:e>
                      <m:sub>
                        <m:r>
                          <a:rPr lang="en-US" b="0" i="1" smtClean="0">
                            <a:latin typeface="Cambria Math" panose="02040503050406030204" pitchFamily="18" charset="0"/>
                            <a:sym typeface="Wingdings" panose="05000000000000000000" pitchFamily="2" charset="2"/>
                          </a:rPr>
                          <m:t>2</m:t>
                        </m:r>
                      </m:sub>
                    </m:sSub>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𝑚</m:t>
                    </m:r>
                  </m:oMath>
                </a14:m>
                <a:endParaRPr lang="en-US">
                  <a:sym typeface="Wingdings" panose="05000000000000000000" pitchFamily="2" charset="2"/>
                </a:endParaRPr>
              </a:p>
              <a:p>
                <a:r>
                  <a:rPr lang="en-US">
                    <a:sym typeface="Wingdings" panose="05000000000000000000" pitchFamily="2" charset="2"/>
                  </a:rPr>
                  <a:t>				                                                PE1 = KE2   </a:t>
                </a:r>
                <a14:m>
                  <m:oMath xmlns:m="http://schemas.openxmlformats.org/officeDocument/2006/math">
                    <m:r>
                      <a:rPr lang="en-US" b="0" i="0"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𝑚𝑔</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h</m:t>
                        </m:r>
                      </m:e>
                      <m:sub>
                        <m:r>
                          <a:rPr lang="en-US" b="0" i="1" smtClean="0">
                            <a:latin typeface="Cambria Math" panose="02040503050406030204" pitchFamily="18" charset="0"/>
                            <a:sym typeface="Wingdings" panose="05000000000000000000" pitchFamily="2" charset="2"/>
                          </a:rPr>
                          <m:t>1</m:t>
                        </m:r>
                      </m:sub>
                    </m:sSub>
                  </m:oMath>
                </a14:m>
                <a:r>
                  <a:rPr lang="en-US">
                    <a:sym typeface="Wingdings" panose="05000000000000000000" pitchFamily="2" charset="2"/>
                  </a:rPr>
                  <a:t> = </a:t>
                </a:r>
                <a14:m>
                  <m:oMath xmlns:m="http://schemas.openxmlformats.org/officeDocument/2006/math">
                    <m:f>
                      <m:fPr>
                        <m:ctrlPr>
                          <a:rPr lang="en-US" b="0" i="1" smtClean="0">
                            <a:latin typeface="Cambria Math" panose="02040503050406030204" pitchFamily="18" charset="0"/>
                            <a:sym typeface="Wingdings" panose="05000000000000000000" pitchFamily="2" charset="2"/>
                          </a:rPr>
                        </m:ctrlPr>
                      </m:fPr>
                      <m:num>
                        <m:r>
                          <a:rPr lang="en-US" b="0" i="1" smtClean="0">
                            <a:latin typeface="Cambria Math" panose="02040503050406030204" pitchFamily="18" charset="0"/>
                            <a:sym typeface="Wingdings" panose="05000000000000000000" pitchFamily="2" charset="2"/>
                          </a:rPr>
                          <m:t>1</m:t>
                        </m:r>
                      </m:num>
                      <m:den>
                        <m:r>
                          <a:rPr lang="en-US" b="0" i="1" smtClean="0">
                            <a:latin typeface="Cambria Math" panose="02040503050406030204" pitchFamily="18" charset="0"/>
                            <a:sym typeface="Wingdings" panose="05000000000000000000" pitchFamily="2" charset="2"/>
                          </a:rPr>
                          <m:t>2</m:t>
                        </m:r>
                      </m:den>
                    </m:f>
                    <m:r>
                      <a:rPr lang="en-US" b="0" i="1" smtClean="0">
                        <a:latin typeface="Cambria Math" panose="02040503050406030204" pitchFamily="18" charset="0"/>
                        <a:sym typeface="Wingdings" panose="05000000000000000000" pitchFamily="2" charset="2"/>
                      </a:rPr>
                      <m:t>𝑚</m:t>
                    </m:r>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𝑣</m:t>
                        </m:r>
                      </m:e>
                      <m:sub>
                        <m:r>
                          <a:rPr lang="en-US" b="0" i="1" smtClean="0">
                            <a:latin typeface="Cambria Math" panose="02040503050406030204" pitchFamily="18" charset="0"/>
                            <a:sym typeface="Wingdings" panose="05000000000000000000" pitchFamily="2" charset="2"/>
                          </a:rPr>
                          <m:t>2</m:t>
                        </m:r>
                      </m:sub>
                      <m:sup>
                        <m:r>
                          <a:rPr lang="en-US" b="0" i="1" smtClean="0">
                            <a:latin typeface="Cambria Math" panose="02040503050406030204" pitchFamily="18" charset="0"/>
                            <a:sym typeface="Wingdings" panose="05000000000000000000" pitchFamily="2" charset="2"/>
                          </a:rPr>
                          <m:t>2</m:t>
                        </m:r>
                      </m:sup>
                    </m:sSubSup>
                  </m:oMath>
                </a14:m>
                <a:endParaRPr lang="en-US">
                  <a:sym typeface="Wingdings" panose="05000000000000000000" pitchFamily="2" charset="2"/>
                </a:endParaRPr>
              </a:p>
              <a:p>
                <a:r>
                  <a:rPr lang="en-US">
                    <a:sym typeface="Wingdings" panose="05000000000000000000" pitchFamily="2" charset="2"/>
                  </a:rPr>
                  <a:t>								       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h</m:t>
                        </m:r>
                      </m:e>
                      <m:sub>
                        <m:r>
                          <a:rPr lang="en-US" b="0" i="1" smtClean="0">
                            <a:latin typeface="Cambria Math" panose="02040503050406030204" pitchFamily="18" charset="0"/>
                            <a:sym typeface="Wingdings" panose="05000000000000000000" pitchFamily="2" charset="2"/>
                          </a:rPr>
                          <m:t>1 </m:t>
                        </m:r>
                      </m:sub>
                    </m:sSub>
                    <m:r>
                      <a:rPr lang="en-US" b="0" i="1" smtClean="0">
                        <a:latin typeface="Cambria Math" panose="02040503050406030204" pitchFamily="18" charset="0"/>
                        <a:sym typeface="Wingdings" panose="05000000000000000000" pitchFamily="2" charset="2"/>
                      </a:rPr>
                      <m:t>= .3</m:t>
                    </m:r>
                    <m:r>
                      <a:rPr lang="en-US" b="0" i="1" smtClean="0">
                        <a:latin typeface="Cambria Math" panose="02040503050406030204" pitchFamily="18" charset="0"/>
                        <a:sym typeface="Wingdings" panose="05000000000000000000" pitchFamily="2" charset="2"/>
                      </a:rPr>
                      <m:t>𝑚</m:t>
                    </m:r>
                  </m:oMath>
                </a14:m>
                <a:r>
                  <a:rPr lang="en-US">
                    <a:sym typeface="Wingdings" panose="05000000000000000000" pitchFamily="2" charset="2"/>
                  </a:rPr>
                  <a:t>   </a:t>
                </a:r>
                <a14:m>
                  <m:oMath xmlns:m="http://schemas.openxmlformats.org/officeDocument/2006/math">
                    <m:sSubSup>
                      <m:sSubSupPr>
                        <m:ctrlPr>
                          <a:rPr lang="en-US"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𝑣</m:t>
                        </m:r>
                      </m:e>
                      <m:sub>
                        <m:r>
                          <a:rPr lang="en-US" b="0" i="1" smtClean="0">
                            <a:latin typeface="Cambria Math" panose="02040503050406030204" pitchFamily="18" charset="0"/>
                            <a:sym typeface="Wingdings" panose="05000000000000000000" pitchFamily="2" charset="2"/>
                          </a:rPr>
                          <m:t>2</m:t>
                        </m:r>
                      </m:sub>
                      <m:sup>
                        <m:r>
                          <a:rPr lang="en-US" b="0" i="1" smtClean="0">
                            <a:latin typeface="Cambria Math" panose="02040503050406030204" pitchFamily="18" charset="0"/>
                            <a:sym typeface="Wingdings" panose="05000000000000000000" pitchFamily="2" charset="2"/>
                          </a:rPr>
                          <m:t>2 </m:t>
                        </m:r>
                      </m:sup>
                    </m:sSubSup>
                    <m:r>
                      <a:rPr lang="en-US" b="0" i="1" smtClean="0">
                        <a:latin typeface="Cambria Math" panose="02040503050406030204" pitchFamily="18" charset="0"/>
                        <a:sym typeface="Wingdings" panose="05000000000000000000" pitchFamily="2" charset="2"/>
                      </a:rPr>
                      <m:t>= </m:t>
                    </m:r>
                    <m:rad>
                      <m:radPr>
                        <m:degHide m:val="on"/>
                        <m:ctrlPr>
                          <a:rPr lang="en-US" b="0" i="1" smtClean="0">
                            <a:latin typeface="Cambria Math" panose="02040503050406030204" pitchFamily="18" charset="0"/>
                            <a:sym typeface="Wingdings" panose="05000000000000000000" pitchFamily="2" charset="2"/>
                          </a:rPr>
                        </m:ctrlPr>
                      </m:radPr>
                      <m:deg/>
                      <m:e>
                        <m:r>
                          <a:rPr lang="en-US" b="0" i="1" smtClean="0">
                            <a:latin typeface="Cambria Math" panose="02040503050406030204" pitchFamily="18" charset="0"/>
                            <a:sym typeface="Wingdings" panose="05000000000000000000" pitchFamily="2" charset="2"/>
                          </a:rPr>
                          <m:t>2</m:t>
                        </m:r>
                        <m:r>
                          <a:rPr lang="en-US" b="0" i="1" smtClean="0">
                            <a:latin typeface="Cambria Math" panose="02040503050406030204" pitchFamily="18" charset="0"/>
                            <a:sym typeface="Wingdings" panose="05000000000000000000" pitchFamily="2" charset="2"/>
                          </a:rPr>
                          <m:t>𝑔</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h</m:t>
                            </m:r>
                          </m:e>
                          <m:sub>
                            <m:r>
                              <a:rPr lang="en-US" b="0" i="1" smtClean="0">
                                <a:latin typeface="Cambria Math" panose="02040503050406030204" pitchFamily="18" charset="0"/>
                                <a:sym typeface="Wingdings" panose="05000000000000000000" pitchFamily="2" charset="2"/>
                              </a:rPr>
                              <m:t>1</m:t>
                            </m:r>
                          </m:sub>
                        </m:sSub>
                      </m:e>
                    </m:rad>
                  </m:oMath>
                </a14:m>
                <a:endParaRPr lang="en-US">
                  <a:sym typeface="Wingdings" panose="05000000000000000000" pitchFamily="2" charset="2"/>
                </a:endParaRPr>
              </a:p>
              <a:p>
                <a:r>
                  <a:rPr lang="en-US">
                    <a:sym typeface="Wingdings" panose="05000000000000000000" pitchFamily="2" charset="2"/>
                  </a:rPr>
                  <a:t>											       </a:t>
                </a:r>
                <a14:m>
                  <m:oMath xmlns:m="http://schemas.openxmlformats.org/officeDocument/2006/math">
                    <m:sSub>
                      <m:sSubPr>
                        <m:ctrlPr>
                          <a:rPr lang="en-US"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𝑣</m:t>
                        </m:r>
                      </m:e>
                      <m:sub>
                        <m:r>
                          <a:rPr lang="en-US" b="0" i="1" smtClean="0">
                            <a:latin typeface="Cambria Math" panose="02040503050406030204" pitchFamily="18" charset="0"/>
                            <a:sym typeface="Wingdings" panose="05000000000000000000" pitchFamily="2" charset="2"/>
                          </a:rPr>
                          <m:t>2</m:t>
                        </m:r>
                      </m:sub>
                    </m:sSub>
                    <m:r>
                      <a:rPr lang="en-US" b="0" i="1" smtClean="0">
                        <a:latin typeface="Cambria Math" panose="02040503050406030204" pitchFamily="18" charset="0"/>
                        <a:sym typeface="Wingdings" panose="05000000000000000000" pitchFamily="2" charset="2"/>
                      </a:rPr>
                      <m:t>=2.4</m:t>
                    </m:r>
                    <m:f>
                      <m:fPr>
                        <m:ctrlPr>
                          <a:rPr lang="en-US" b="0" i="1" smtClean="0">
                            <a:latin typeface="Cambria Math" panose="02040503050406030204" pitchFamily="18" charset="0"/>
                            <a:sym typeface="Wingdings" panose="05000000000000000000" pitchFamily="2" charset="2"/>
                          </a:rPr>
                        </m:ctrlPr>
                      </m:fPr>
                      <m:num>
                        <m:r>
                          <a:rPr lang="en-US" b="0" i="1" smtClean="0">
                            <a:latin typeface="Cambria Math" panose="02040503050406030204" pitchFamily="18" charset="0"/>
                            <a:sym typeface="Wingdings" panose="05000000000000000000" pitchFamily="2" charset="2"/>
                          </a:rPr>
                          <m:t>𝑚</m:t>
                        </m:r>
                      </m:num>
                      <m:den>
                        <m:r>
                          <a:rPr lang="en-US" b="0" i="1" smtClean="0">
                            <a:latin typeface="Cambria Math" panose="02040503050406030204" pitchFamily="18" charset="0"/>
                            <a:sym typeface="Wingdings" panose="05000000000000000000" pitchFamily="2" charset="2"/>
                          </a:rPr>
                          <m:t>𝑠</m:t>
                        </m:r>
                      </m:den>
                    </m:f>
                  </m:oMath>
                </a14:m>
                <a:endParaRPr lang="en-US">
                  <a:sym typeface="Wingdings" panose="05000000000000000000" pitchFamily="2" charset="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889829" y="682171"/>
                <a:ext cx="7663542" cy="1466492"/>
              </a:xfrm>
              <a:prstGeom prst="rect">
                <a:avLst/>
              </a:prstGeom>
              <a:blipFill>
                <a:blip r:embed="rId2"/>
                <a:stretch>
                  <a:fillRect l="-636" t="-2917" b="-1667"/>
                </a:stretch>
              </a:blipFill>
            </p:spPr>
            <p:txBody>
              <a:bodyPr/>
              <a:lstStyle/>
              <a:p>
                <a:r>
                  <a:rPr lang="en-US">
                    <a:noFill/>
                  </a:rPr>
                  <a:t> </a:t>
                </a:r>
              </a:p>
            </p:txBody>
          </p:sp>
        </mc:Fallback>
      </mc:AlternateContent>
    </p:spTree>
    <p:extLst>
      <p:ext uri="{BB962C8B-B14F-4D97-AF65-F5344CB8AC3E}">
        <p14:creationId xmlns:p14="http://schemas.microsoft.com/office/powerpoint/2010/main" val="2018871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4" name="Group 3"/>
          <p:cNvGrpSpPr/>
          <p:nvPr/>
        </p:nvGrpSpPr>
        <p:grpSpPr>
          <a:xfrm>
            <a:off x="3958987" y="993774"/>
            <a:ext cx="7749143" cy="4333252"/>
            <a:chOff x="4035187" y="850899"/>
            <a:chExt cx="7749143" cy="4333252"/>
          </a:xfrm>
        </p:grpSpPr>
        <p:sp>
          <p:nvSpPr>
            <p:cNvPr id="5" name="Cylinder 2">
              <a:extLst>
                <a:ext uri="{FF2B5EF4-FFF2-40B4-BE49-F238E27FC236}">
                  <a16:creationId xmlns:a16="http://schemas.microsoft.com/office/drawing/2014/main" id="{259E9305-4978-4FEB-819C-117F25E9A2E5}"/>
                </a:ext>
              </a:extLst>
            </p:cNvPr>
            <p:cNvSpPr/>
            <p:nvPr/>
          </p:nvSpPr>
          <p:spPr>
            <a:xfrm rot="2149901">
              <a:off x="4035187" y="2903177"/>
              <a:ext cx="402764" cy="482443"/>
            </a:xfrm>
            <a:prstGeom prst="can">
              <a:avLst>
                <a:gd name="adj" fmla="val 14819"/>
              </a:avLst>
            </a:prstGeom>
            <a:gradFill>
              <a:gsLst>
                <a:gs pos="0">
                  <a:scrgbClr r="0" g="0" b="0"/>
                </a:gs>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alpha val="48000"/>
                    <a:lumMod val="0"/>
                    <a:lumOff val="100000"/>
                  </a:schemeClr>
                </a:gs>
              </a:gsLst>
              <a:lin ang="5400000" scaled="1"/>
            </a:gra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235D1C69-E14B-4837-9AE5-D875CEF44AC9}"/>
                </a:ext>
              </a:extLst>
            </p:cNvPr>
            <p:cNvCxnSpPr>
              <a:stCxn id="5" idx="0"/>
            </p:cNvCxnSpPr>
            <p:nvPr/>
          </p:nvCxnSpPr>
          <p:spPr>
            <a:xfrm flipV="1">
              <a:off x="4342841" y="850899"/>
              <a:ext cx="1398536" cy="2146321"/>
            </a:xfrm>
            <a:prstGeom prst="line">
              <a:avLst/>
            </a:prstGeom>
            <a:ln>
              <a:solidFill>
                <a:srgbClr val="57C2D7"/>
              </a:solidFill>
              <a:prstDash val="sysDash"/>
            </a:ln>
          </p:spPr>
          <p:style>
            <a:lnRef idx="1">
              <a:schemeClr val="accent1"/>
            </a:lnRef>
            <a:fillRef idx="0">
              <a:schemeClr val="accent1"/>
            </a:fillRef>
            <a:effectRef idx="0">
              <a:schemeClr val="accent1"/>
            </a:effectRef>
            <a:fontRef idx="minor">
              <a:schemeClr val="tx1"/>
            </a:fontRef>
          </p:style>
        </p:cxnSp>
        <p:sp>
          <p:nvSpPr>
            <p:cNvPr id="7" name="Cylinder 10">
              <a:extLst>
                <a:ext uri="{FF2B5EF4-FFF2-40B4-BE49-F238E27FC236}">
                  <a16:creationId xmlns:a16="http://schemas.microsoft.com/office/drawing/2014/main" id="{1B44EA94-0DF0-4D3F-B4BA-89B3654B3B7F}"/>
                </a:ext>
              </a:extLst>
            </p:cNvPr>
            <p:cNvSpPr/>
            <p:nvPr/>
          </p:nvSpPr>
          <p:spPr>
            <a:xfrm>
              <a:off x="5514041" y="3287566"/>
              <a:ext cx="402764" cy="482443"/>
            </a:xfrm>
            <a:prstGeom prst="can">
              <a:avLst>
                <a:gd name="adj" fmla="val 14819"/>
              </a:avLst>
            </a:prstGeom>
            <a:solidFill>
              <a:schemeClr val="accent1">
                <a:tint val="66000"/>
                <a:satMod val="16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9D893F5-BA2D-4951-AC52-0DF477D99F20}"/>
                </a:ext>
              </a:extLst>
            </p:cNvPr>
            <p:cNvCxnSpPr>
              <a:cxnSpLocks/>
            </p:cNvCxnSpPr>
            <p:nvPr/>
          </p:nvCxnSpPr>
          <p:spPr>
            <a:xfrm flipV="1">
              <a:off x="5721485" y="876216"/>
              <a:ext cx="19894" cy="2411350"/>
            </a:xfrm>
            <a:prstGeom prst="line">
              <a:avLst/>
            </a:prstGeom>
            <a:ln>
              <a:solidFill>
                <a:srgbClr val="2FAEC7"/>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766EA97-9D45-489E-986F-B54CEFD705EA}"/>
                </a:ext>
              </a:extLst>
            </p:cNvPr>
            <p:cNvSpPr/>
            <p:nvPr/>
          </p:nvSpPr>
          <p:spPr>
            <a:xfrm>
              <a:off x="5916805" y="3278495"/>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0" name="Rectangle 9">
              <a:extLst>
                <a:ext uri="{FF2B5EF4-FFF2-40B4-BE49-F238E27FC236}">
                  <a16:creationId xmlns:a16="http://schemas.microsoft.com/office/drawing/2014/main" id="{91743A2C-80A0-4B42-A563-D6B16CCBF835}"/>
                </a:ext>
              </a:extLst>
            </p:cNvPr>
            <p:cNvSpPr/>
            <p:nvPr/>
          </p:nvSpPr>
          <p:spPr>
            <a:xfrm>
              <a:off x="5919265" y="3833743"/>
              <a:ext cx="2199498" cy="369333"/>
            </a:xfrm>
            <a:prstGeom prst="rect">
              <a:avLst/>
            </a:prstGeom>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445A0-D3ED-435F-897F-BD78CC3E65AA}"/>
                </a:ext>
              </a:extLst>
            </p:cNvPr>
            <p:cNvSpPr/>
            <p:nvPr/>
          </p:nvSpPr>
          <p:spPr>
            <a:xfrm>
              <a:off x="5919265" y="3293545"/>
              <a:ext cx="2199498" cy="540107"/>
            </a:xfrm>
            <a:prstGeom prst="rect">
              <a:avLst/>
            </a:prstGeom>
            <a:solidFill>
              <a:schemeClr val="bg1">
                <a:lumMod val="75000"/>
                <a:alpha val="19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7D21F6-BDE8-4347-B2ED-E3BAA522AD40}"/>
                </a:ext>
              </a:extLst>
            </p:cNvPr>
            <p:cNvSpPr/>
            <p:nvPr/>
          </p:nvSpPr>
          <p:spPr>
            <a:xfrm>
              <a:off x="7570123" y="3287566"/>
              <a:ext cx="548640" cy="545932"/>
            </a:xfrm>
            <a:prstGeom prst="ellipse">
              <a:avLst/>
            </a:prstGeom>
            <a:solidFill>
              <a:srgbClr val="FFFF00">
                <a:alpha val="43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sp>
          <p:nvSpPr>
            <p:cNvPr id="13" name="Cube 12">
              <a:extLst>
                <a:ext uri="{FF2B5EF4-FFF2-40B4-BE49-F238E27FC236}">
                  <a16:creationId xmlns:a16="http://schemas.microsoft.com/office/drawing/2014/main" id="{E39BD749-41EC-43B8-AD87-9CEEBAB617BD}"/>
                </a:ext>
              </a:extLst>
            </p:cNvPr>
            <p:cNvSpPr/>
            <p:nvPr/>
          </p:nvSpPr>
          <p:spPr>
            <a:xfrm>
              <a:off x="9991725" y="4203076"/>
              <a:ext cx="1790700" cy="981075"/>
            </a:xfrm>
            <a:prstGeom prst="cube">
              <a:avLst>
                <a:gd name="adj" fmla="val 41505"/>
              </a:avLst>
            </a:prstGeom>
            <a:solidFill>
              <a:srgbClr val="C18D0B"/>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3630D7-7465-4EDF-958C-68A9904A72F0}"/>
                </a:ext>
              </a:extLst>
            </p:cNvPr>
            <p:cNvSpPr/>
            <p:nvPr/>
          </p:nvSpPr>
          <p:spPr>
            <a:xfrm>
              <a:off x="9991726" y="4838699"/>
              <a:ext cx="1390650" cy="345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Freeform: Shape 45">
              <a:extLst>
                <a:ext uri="{FF2B5EF4-FFF2-40B4-BE49-F238E27FC236}">
                  <a16:creationId xmlns:a16="http://schemas.microsoft.com/office/drawing/2014/main" id="{898B48B7-F698-4AF8-9CD0-F0CB8DBF4646}"/>
                </a:ext>
              </a:extLst>
            </p:cNvPr>
            <p:cNvSpPr/>
            <p:nvPr/>
          </p:nvSpPr>
          <p:spPr>
            <a:xfrm>
              <a:off x="11382375" y="4438650"/>
              <a:ext cx="401955" cy="739140"/>
            </a:xfrm>
            <a:custGeom>
              <a:avLst/>
              <a:gdLst>
                <a:gd name="connsiteX0" fmla="*/ 0 w 401955"/>
                <a:gd name="connsiteY0" fmla="*/ 739140 h 739140"/>
                <a:gd name="connsiteX1" fmla="*/ 398145 w 401955"/>
                <a:gd name="connsiteY1" fmla="*/ 340995 h 739140"/>
                <a:gd name="connsiteX2" fmla="*/ 401955 w 401955"/>
                <a:gd name="connsiteY2" fmla="*/ 0 h 739140"/>
                <a:gd name="connsiteX3" fmla="*/ 1905 w 401955"/>
                <a:gd name="connsiteY3" fmla="*/ 396240 h 739140"/>
                <a:gd name="connsiteX4" fmla="*/ 0 w 401955"/>
                <a:gd name="connsiteY4" fmla="*/ 739140 h 739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955" h="739140">
                  <a:moveTo>
                    <a:pt x="0" y="739140"/>
                  </a:moveTo>
                  <a:lnTo>
                    <a:pt x="398145" y="340995"/>
                  </a:lnTo>
                  <a:lnTo>
                    <a:pt x="401955" y="0"/>
                  </a:lnTo>
                  <a:lnTo>
                    <a:pt x="1905" y="396240"/>
                  </a:lnTo>
                  <a:lnTo>
                    <a:pt x="0" y="73914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Diagonal Stripe 51">
              <a:extLst>
                <a:ext uri="{FF2B5EF4-FFF2-40B4-BE49-F238E27FC236}">
                  <a16:creationId xmlns:a16="http://schemas.microsoft.com/office/drawing/2014/main" id="{D5C7CE82-8977-49B0-A6DC-D292250E3BAE}"/>
                </a:ext>
              </a:extLst>
            </p:cNvPr>
            <p:cNvSpPr/>
            <p:nvPr/>
          </p:nvSpPr>
          <p:spPr>
            <a:xfrm rot="13729965">
              <a:off x="8193231" y="3435688"/>
              <a:ext cx="1845680" cy="1516625"/>
            </a:xfrm>
            <a:custGeom>
              <a:avLst/>
              <a:gdLst>
                <a:gd name="connsiteX0" fmla="*/ 0 w 2702560"/>
                <a:gd name="connsiteY0" fmla="*/ 838913 h 1184905"/>
                <a:gd name="connsiteX1" fmla="*/ 1913412 w 2702560"/>
                <a:gd name="connsiteY1" fmla="*/ 0 h 1184905"/>
                <a:gd name="connsiteX2" fmla="*/ 2702560 w 2702560"/>
                <a:gd name="connsiteY2" fmla="*/ 0 h 1184905"/>
                <a:gd name="connsiteX3" fmla="*/ 0 w 2702560"/>
                <a:gd name="connsiteY3" fmla="*/ 1184905 h 1184905"/>
                <a:gd name="connsiteX4" fmla="*/ 0 w 2702560"/>
                <a:gd name="connsiteY4" fmla="*/ 838913 h 1184905"/>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01909 h 1447901"/>
                <a:gd name="connsiteX1" fmla="*/ 2399815 w 2702560"/>
                <a:gd name="connsiteY1" fmla="*/ 0 h 1447901"/>
                <a:gd name="connsiteX2" fmla="*/ 2702560 w 2702560"/>
                <a:gd name="connsiteY2" fmla="*/ 262996 h 1447901"/>
                <a:gd name="connsiteX3" fmla="*/ 0 w 2702560"/>
                <a:gd name="connsiteY3" fmla="*/ 1447901 h 1447901"/>
                <a:gd name="connsiteX4" fmla="*/ 0 w 2702560"/>
                <a:gd name="connsiteY4" fmla="*/ 1101909 h 1447901"/>
                <a:gd name="connsiteX0" fmla="*/ 0 w 2702560"/>
                <a:gd name="connsiteY0" fmla="*/ 1111634 h 1457626"/>
                <a:gd name="connsiteX1" fmla="*/ 2282924 w 2702560"/>
                <a:gd name="connsiteY1" fmla="*/ 0 h 1457626"/>
                <a:gd name="connsiteX2" fmla="*/ 2702560 w 2702560"/>
                <a:gd name="connsiteY2" fmla="*/ 272721 h 1457626"/>
                <a:gd name="connsiteX3" fmla="*/ 0 w 2702560"/>
                <a:gd name="connsiteY3" fmla="*/ 1457626 h 1457626"/>
                <a:gd name="connsiteX4" fmla="*/ 0 w 2702560"/>
                <a:gd name="connsiteY4" fmla="*/ 1111634 h 1457626"/>
                <a:gd name="connsiteX0" fmla="*/ 0 w 2675867"/>
                <a:gd name="connsiteY0" fmla="*/ 1111634 h 1457626"/>
                <a:gd name="connsiteX1" fmla="*/ 2282924 w 2675867"/>
                <a:gd name="connsiteY1" fmla="*/ 0 h 1457626"/>
                <a:gd name="connsiteX2" fmla="*/ 2675866 w 2675867"/>
                <a:gd name="connsiteY2" fmla="*/ 202860 h 1457626"/>
                <a:gd name="connsiteX3" fmla="*/ 0 w 2675867"/>
                <a:gd name="connsiteY3" fmla="*/ 1457626 h 1457626"/>
                <a:gd name="connsiteX4" fmla="*/ 0 w 2675867"/>
                <a:gd name="connsiteY4" fmla="*/ 1111634 h 1457626"/>
                <a:gd name="connsiteX0" fmla="*/ 0 w 2675866"/>
                <a:gd name="connsiteY0" fmla="*/ 1111634 h 1375065"/>
                <a:gd name="connsiteX1" fmla="*/ 2282924 w 2675866"/>
                <a:gd name="connsiteY1" fmla="*/ 0 h 1375065"/>
                <a:gd name="connsiteX2" fmla="*/ 2675866 w 2675866"/>
                <a:gd name="connsiteY2" fmla="*/ 202860 h 1375065"/>
                <a:gd name="connsiteX3" fmla="*/ 99414 w 2675866"/>
                <a:gd name="connsiteY3" fmla="*/ 1375065 h 1375065"/>
                <a:gd name="connsiteX4" fmla="*/ 0 w 2675866"/>
                <a:gd name="connsiteY4" fmla="*/ 1111634 h 1375065"/>
                <a:gd name="connsiteX0" fmla="*/ -1 w 2639992"/>
                <a:gd name="connsiteY0" fmla="*/ 1085630 h 1375065"/>
                <a:gd name="connsiteX1" fmla="*/ 2247050 w 2639992"/>
                <a:gd name="connsiteY1" fmla="*/ 0 h 1375065"/>
                <a:gd name="connsiteX2" fmla="*/ 2639992 w 2639992"/>
                <a:gd name="connsiteY2" fmla="*/ 202860 h 1375065"/>
                <a:gd name="connsiteX3" fmla="*/ 63540 w 2639992"/>
                <a:gd name="connsiteY3" fmla="*/ 1375065 h 1375065"/>
                <a:gd name="connsiteX4" fmla="*/ -1 w 2639992"/>
                <a:gd name="connsiteY4" fmla="*/ 1085630 h 1375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9992" h="1375065">
                  <a:moveTo>
                    <a:pt x="-1" y="1085630"/>
                  </a:moveTo>
                  <a:lnTo>
                    <a:pt x="2247050" y="0"/>
                  </a:lnTo>
                  <a:lnTo>
                    <a:pt x="2639992" y="202860"/>
                  </a:lnTo>
                  <a:lnTo>
                    <a:pt x="63540" y="1375065"/>
                  </a:lnTo>
                  <a:lnTo>
                    <a:pt x="-1" y="108563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CD571D82-D826-4AD0-87D2-026E1C0959D6}"/>
                </a:ext>
              </a:extLst>
            </p:cNvPr>
            <p:cNvSpPr/>
            <p:nvPr/>
          </p:nvSpPr>
          <p:spPr>
            <a:xfrm>
              <a:off x="10338433" y="3824427"/>
              <a:ext cx="1133856" cy="1129637"/>
            </a:xfrm>
            <a:prstGeom prst="ellipse">
              <a:avLst/>
            </a:prstGeom>
            <a:solidFill>
              <a:schemeClr val="bg2">
                <a:lumMod val="75000"/>
              </a:schemeClr>
            </a:solidFill>
            <a:ln>
              <a:solidFill>
                <a:schemeClr val="tx1">
                  <a:lumMod val="65000"/>
                  <a:lumOff val="3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7B6619-93FF-47E0-B662-3113A0068534}"/>
                </a:ext>
              </a:extLst>
            </p:cNvPr>
            <p:cNvSpPr/>
            <p:nvPr/>
          </p:nvSpPr>
          <p:spPr>
            <a:xfrm>
              <a:off x="10445954" y="3932045"/>
              <a:ext cx="914400" cy="914400"/>
            </a:xfrm>
            <a:prstGeom prst="ellipse">
              <a:avLst/>
            </a:prstGeom>
            <a:solidFill>
              <a:schemeClr val="tx1"/>
            </a:solidFill>
            <a:ln>
              <a:solidFill>
                <a:schemeClr val="tx1">
                  <a:lumMod val="75000"/>
                  <a:lumOff val="25000"/>
                </a:schemeClr>
              </a:solidFill>
            </a:ln>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7">
              <a:extLst>
                <a:ext uri="{FF2B5EF4-FFF2-40B4-BE49-F238E27FC236}">
                  <a16:creationId xmlns:a16="http://schemas.microsoft.com/office/drawing/2014/main" id="{73D8746A-8BF9-4B35-8BF6-8BA024EEEEE5}"/>
                </a:ext>
              </a:extLst>
            </p:cNvPr>
            <p:cNvSpPr/>
            <p:nvPr/>
          </p:nvSpPr>
          <p:spPr>
            <a:xfrm>
              <a:off x="10879863" y="4326380"/>
              <a:ext cx="45719" cy="45719"/>
            </a:xfrm>
            <a:prstGeom prst="can">
              <a:avLst/>
            </a:prstGeom>
            <a:solidFill>
              <a:schemeClr val="tx2">
                <a:lumMod val="60000"/>
                <a:lumOff val="4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66EA97-9D45-489E-986F-B54CEFD705EA}"/>
                </a:ext>
              </a:extLst>
            </p:cNvPr>
            <p:cNvSpPr/>
            <p:nvPr/>
          </p:nvSpPr>
          <p:spPr>
            <a:xfrm>
              <a:off x="9801719" y="3883962"/>
              <a:ext cx="548640" cy="545932"/>
            </a:xfrm>
            <a:prstGeom prst="ellipse">
              <a:avLst/>
            </a:prstGeom>
            <a:solidFill>
              <a:srgbClr val="FFFF00">
                <a:alpha val="30000"/>
              </a:srgb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76200">
                  <a:solidFill>
                    <a:schemeClr val="accent2">
                      <a:lumMod val="75000"/>
                    </a:schemeClr>
                  </a:solidFill>
                </a:ln>
              </a:endParaRPr>
            </a:p>
          </p:txBody>
        </p:sp>
        <p:grpSp>
          <p:nvGrpSpPr>
            <p:cNvPr id="25" name="Group 24"/>
            <p:cNvGrpSpPr/>
            <p:nvPr/>
          </p:nvGrpSpPr>
          <p:grpSpPr>
            <a:xfrm rot="5400000">
              <a:off x="8926094" y="3817515"/>
              <a:ext cx="234261" cy="1850159"/>
              <a:chOff x="3819525" y="2997220"/>
              <a:chExt cx="180975" cy="460637"/>
            </a:xfrm>
          </p:grpSpPr>
          <p:cxnSp>
            <p:nvCxnSpPr>
              <p:cNvPr id="32" name="Straight Connector 31"/>
              <p:cNvCxnSpPr/>
              <p:nvPr/>
            </p:nvCxnSpPr>
            <p:spPr>
              <a:xfrm>
                <a:off x="3821906" y="2997220"/>
                <a:ext cx="178594" cy="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3819525" y="3457857"/>
                <a:ext cx="165316" cy="0"/>
              </a:xfrm>
              <a:prstGeom prst="line">
                <a:avLst/>
              </a:prstGeom>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9762194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172</TotalTime>
  <Words>225</Words>
  <Application>Microsoft Office PowerPoint</Application>
  <PresentationFormat>Widescreen</PresentationFormat>
  <Paragraphs>50</Paragraphs>
  <Slides>9</Slides>
  <Notes>0</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Arial,Sans-Serif</vt:lpstr>
      <vt:lpstr>Cambria Math</vt:lpstr>
      <vt:lpstr>Corbel</vt:lpstr>
      <vt:lpstr>Wingdings</vt:lpstr>
      <vt:lpstr>Wingdings 2</vt:lpstr>
      <vt:lpstr>Frame</vt:lpstr>
      <vt:lpstr>Play That Track, Ross!</vt:lpstr>
      <vt:lpstr>PowerPoint Presentation</vt:lpstr>
      <vt:lpstr>Step 1:           Pendulum                Release</vt:lpstr>
      <vt:lpstr>PowerPoint Presentation</vt:lpstr>
      <vt:lpstr>Step 3:           Play!         That!         Track!</vt:lpstr>
      <vt:lpstr>Conclusion  A Conclusion</vt:lpstr>
      <vt:lpstr>Play That Track, Ross!</vt:lpstr>
      <vt:lpstr>Analysis  An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Project</dc:title>
  <dc:creator>Lendaro, Victor A</dc:creator>
  <cp:lastModifiedBy>Nitschelm, Charlie J</cp:lastModifiedBy>
  <cp:revision>11</cp:revision>
  <dcterms:created xsi:type="dcterms:W3CDTF">2018-11-27T00:51:24Z</dcterms:created>
  <dcterms:modified xsi:type="dcterms:W3CDTF">2018-12-11T21:05:36Z</dcterms:modified>
</cp:coreProperties>
</file>